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8.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0.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2.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3.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6.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7.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8.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9.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0.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 id="2147483870" r:id="rId7"/>
    <p:sldMasterId id="2147483885" r:id="rId8"/>
    <p:sldMasterId id="2147483900" r:id="rId9"/>
    <p:sldMasterId id="2147483918" r:id="rId10"/>
    <p:sldMasterId id="2147483938" r:id="rId11"/>
    <p:sldMasterId id="2147483951" r:id="rId12"/>
    <p:sldMasterId id="2147483968" r:id="rId13"/>
    <p:sldMasterId id="2147483983" r:id="rId14"/>
    <p:sldMasterId id="2147484008" r:id="rId15"/>
    <p:sldMasterId id="2147484017" r:id="rId16"/>
    <p:sldMasterId id="2147484026" r:id="rId17"/>
    <p:sldMasterId id="2147484038" r:id="rId18"/>
    <p:sldMasterId id="2147484056" r:id="rId19"/>
    <p:sldMasterId id="2147484074" r:id="rId20"/>
    <p:sldMasterId id="2147484085" r:id="rId21"/>
    <p:sldMasterId id="2147484098" r:id="rId22"/>
    <p:sldMasterId id="2147484115" r:id="rId23"/>
    <p:sldMasterId id="2147484132" r:id="rId24"/>
    <p:sldMasterId id="2147484147" r:id="rId25"/>
  </p:sldMasterIdLst>
  <p:notesMasterIdLst>
    <p:notesMasterId r:id="rId143"/>
  </p:notesMasterIdLst>
  <p:handoutMasterIdLst>
    <p:handoutMasterId r:id="rId144"/>
  </p:handoutMasterIdLst>
  <p:sldIdLst>
    <p:sldId id="256" r:id="rId26"/>
    <p:sldId id="305" r:id="rId27"/>
    <p:sldId id="306" r:id="rId28"/>
    <p:sldId id="424" r:id="rId29"/>
    <p:sldId id="425" r:id="rId30"/>
    <p:sldId id="426" r:id="rId31"/>
    <p:sldId id="427" r:id="rId32"/>
    <p:sldId id="428" r:id="rId33"/>
    <p:sldId id="429" r:id="rId34"/>
    <p:sldId id="430" r:id="rId35"/>
    <p:sldId id="431" r:id="rId36"/>
    <p:sldId id="432" r:id="rId37"/>
    <p:sldId id="433" r:id="rId38"/>
    <p:sldId id="434" r:id="rId39"/>
    <p:sldId id="435" r:id="rId40"/>
    <p:sldId id="436" r:id="rId41"/>
    <p:sldId id="437" r:id="rId42"/>
    <p:sldId id="438" r:id="rId43"/>
    <p:sldId id="439" r:id="rId44"/>
    <p:sldId id="440" r:id="rId45"/>
    <p:sldId id="441" r:id="rId46"/>
    <p:sldId id="442" r:id="rId47"/>
    <p:sldId id="443" r:id="rId48"/>
    <p:sldId id="444" r:id="rId49"/>
    <p:sldId id="445" r:id="rId50"/>
    <p:sldId id="446" r:id="rId51"/>
    <p:sldId id="447" r:id="rId52"/>
    <p:sldId id="448" r:id="rId53"/>
    <p:sldId id="449" r:id="rId54"/>
    <p:sldId id="450" r:id="rId55"/>
    <p:sldId id="451" r:id="rId56"/>
    <p:sldId id="452" r:id="rId57"/>
    <p:sldId id="453" r:id="rId58"/>
    <p:sldId id="454" r:id="rId59"/>
    <p:sldId id="455" r:id="rId60"/>
    <p:sldId id="456" r:id="rId61"/>
    <p:sldId id="457" r:id="rId62"/>
    <p:sldId id="458" r:id="rId63"/>
    <p:sldId id="459" r:id="rId64"/>
    <p:sldId id="460" r:id="rId65"/>
    <p:sldId id="461" r:id="rId66"/>
    <p:sldId id="462" r:id="rId67"/>
    <p:sldId id="463" r:id="rId68"/>
    <p:sldId id="464" r:id="rId69"/>
    <p:sldId id="465" r:id="rId70"/>
    <p:sldId id="466" r:id="rId71"/>
    <p:sldId id="467" r:id="rId72"/>
    <p:sldId id="468" r:id="rId73"/>
    <p:sldId id="469" r:id="rId74"/>
    <p:sldId id="470" r:id="rId75"/>
    <p:sldId id="471" r:id="rId76"/>
    <p:sldId id="472" r:id="rId77"/>
    <p:sldId id="473" r:id="rId78"/>
    <p:sldId id="474" r:id="rId79"/>
    <p:sldId id="475" r:id="rId80"/>
    <p:sldId id="476" r:id="rId81"/>
    <p:sldId id="477" r:id="rId82"/>
    <p:sldId id="478" r:id="rId83"/>
    <p:sldId id="479" r:id="rId84"/>
    <p:sldId id="480" r:id="rId85"/>
    <p:sldId id="481" r:id="rId86"/>
    <p:sldId id="482" r:id="rId87"/>
    <p:sldId id="483" r:id="rId88"/>
    <p:sldId id="484" r:id="rId89"/>
    <p:sldId id="485" r:id="rId90"/>
    <p:sldId id="486" r:id="rId91"/>
    <p:sldId id="487" r:id="rId92"/>
    <p:sldId id="488" r:id="rId93"/>
    <p:sldId id="489" r:id="rId94"/>
    <p:sldId id="490" r:id="rId95"/>
    <p:sldId id="491" r:id="rId96"/>
    <p:sldId id="492" r:id="rId97"/>
    <p:sldId id="493" r:id="rId98"/>
    <p:sldId id="494" r:id="rId99"/>
    <p:sldId id="495" r:id="rId100"/>
    <p:sldId id="496" r:id="rId101"/>
    <p:sldId id="497" r:id="rId102"/>
    <p:sldId id="498" r:id="rId103"/>
    <p:sldId id="499" r:id="rId104"/>
    <p:sldId id="500" r:id="rId105"/>
    <p:sldId id="501" r:id="rId106"/>
    <p:sldId id="502" r:id="rId107"/>
    <p:sldId id="503" r:id="rId108"/>
    <p:sldId id="504" r:id="rId109"/>
    <p:sldId id="505" r:id="rId110"/>
    <p:sldId id="506" r:id="rId111"/>
    <p:sldId id="507" r:id="rId112"/>
    <p:sldId id="508" r:id="rId113"/>
    <p:sldId id="509" r:id="rId114"/>
    <p:sldId id="510" r:id="rId115"/>
    <p:sldId id="511" r:id="rId116"/>
    <p:sldId id="512" r:id="rId117"/>
    <p:sldId id="513" r:id="rId118"/>
    <p:sldId id="514" r:id="rId119"/>
    <p:sldId id="515" r:id="rId120"/>
    <p:sldId id="516" r:id="rId121"/>
    <p:sldId id="517" r:id="rId122"/>
    <p:sldId id="518" r:id="rId123"/>
    <p:sldId id="519" r:id="rId124"/>
    <p:sldId id="520" r:id="rId125"/>
    <p:sldId id="521" r:id="rId126"/>
    <p:sldId id="522" r:id="rId127"/>
    <p:sldId id="523" r:id="rId128"/>
    <p:sldId id="524" r:id="rId129"/>
    <p:sldId id="525" r:id="rId130"/>
    <p:sldId id="526" r:id="rId131"/>
    <p:sldId id="400" r:id="rId132"/>
    <p:sldId id="406" r:id="rId133"/>
    <p:sldId id="422" r:id="rId134"/>
    <p:sldId id="423" r:id="rId135"/>
    <p:sldId id="407" r:id="rId136"/>
    <p:sldId id="401" r:id="rId137"/>
    <p:sldId id="402" r:id="rId138"/>
    <p:sldId id="403" r:id="rId139"/>
    <p:sldId id="404" r:id="rId140"/>
    <p:sldId id="405" r:id="rId141"/>
    <p:sldId id="409" r:id="rId142"/>
  </p:sldIdLst>
  <p:sldSz cx="16256000" cy="9144000"/>
  <p:notesSz cx="6858000" cy="9144000"/>
  <p:defaultTextStyle>
    <a:defPPr>
      <a:defRPr lang="en-US"/>
    </a:defPPr>
    <a:lvl1pPr algn="l" defTabSz="1217387" rtl="0" fontAlgn="base">
      <a:spcBef>
        <a:spcPct val="0"/>
      </a:spcBef>
      <a:spcAft>
        <a:spcPct val="0"/>
      </a:spcAft>
      <a:defRPr sz="2600" kern="1200">
        <a:solidFill>
          <a:schemeClr val="tx1"/>
        </a:solidFill>
        <a:latin typeface="Arial" charset="0"/>
        <a:ea typeface="ＭＳ Ｐゴシック" charset="0"/>
        <a:cs typeface="ＭＳ Ｐゴシック" charset="0"/>
      </a:defRPr>
    </a:lvl1pPr>
    <a:lvl2pPr marL="607899" indent="-150784" algn="l" defTabSz="1217387" rtl="0" fontAlgn="base">
      <a:spcBef>
        <a:spcPct val="0"/>
      </a:spcBef>
      <a:spcAft>
        <a:spcPct val="0"/>
      </a:spcAft>
      <a:defRPr sz="2600" kern="1200">
        <a:solidFill>
          <a:schemeClr val="tx1"/>
        </a:solidFill>
        <a:latin typeface="Arial" charset="0"/>
        <a:ea typeface="ＭＳ Ｐゴシック" charset="0"/>
        <a:cs typeface="ＭＳ Ｐゴシック" charset="0"/>
      </a:defRPr>
    </a:lvl2pPr>
    <a:lvl3pPr marL="1217387" indent="-303157" algn="l" defTabSz="1217387" rtl="0" fontAlgn="base">
      <a:spcBef>
        <a:spcPct val="0"/>
      </a:spcBef>
      <a:spcAft>
        <a:spcPct val="0"/>
      </a:spcAft>
      <a:defRPr sz="2600" kern="1200">
        <a:solidFill>
          <a:schemeClr val="tx1"/>
        </a:solidFill>
        <a:latin typeface="Arial" charset="0"/>
        <a:ea typeface="ＭＳ Ｐゴシック" charset="0"/>
        <a:cs typeface="ＭＳ Ｐゴシック" charset="0"/>
      </a:defRPr>
    </a:lvl3pPr>
    <a:lvl4pPr marL="1826875" indent="-455530" algn="l" defTabSz="1217387" rtl="0" fontAlgn="base">
      <a:spcBef>
        <a:spcPct val="0"/>
      </a:spcBef>
      <a:spcAft>
        <a:spcPct val="0"/>
      </a:spcAft>
      <a:defRPr sz="2600" kern="1200">
        <a:solidFill>
          <a:schemeClr val="tx1"/>
        </a:solidFill>
        <a:latin typeface="Arial" charset="0"/>
        <a:ea typeface="ＭＳ Ｐゴシック" charset="0"/>
        <a:cs typeface="ＭＳ Ｐゴシック" charset="0"/>
      </a:defRPr>
    </a:lvl4pPr>
    <a:lvl5pPr marL="2436361" indent="-607899" algn="l" defTabSz="1217387" rtl="0" fontAlgn="base">
      <a:spcBef>
        <a:spcPct val="0"/>
      </a:spcBef>
      <a:spcAft>
        <a:spcPct val="0"/>
      </a:spcAft>
      <a:defRPr sz="2600" kern="1200">
        <a:solidFill>
          <a:schemeClr val="tx1"/>
        </a:solidFill>
        <a:latin typeface="Arial" charset="0"/>
        <a:ea typeface="ＭＳ Ｐゴシック" charset="0"/>
        <a:cs typeface="ＭＳ Ｐゴシック" charset="0"/>
      </a:defRPr>
    </a:lvl5pPr>
    <a:lvl6pPr marL="2285578" algn="l" defTabSz="457117" rtl="0" eaLnBrk="1" latinLnBrk="0" hangingPunct="1">
      <a:defRPr sz="2600" kern="1200">
        <a:solidFill>
          <a:schemeClr val="tx1"/>
        </a:solidFill>
        <a:latin typeface="Arial" charset="0"/>
        <a:ea typeface="ＭＳ Ｐゴシック" charset="0"/>
        <a:cs typeface="ＭＳ Ｐゴシック" charset="0"/>
      </a:defRPr>
    </a:lvl6pPr>
    <a:lvl7pPr marL="2742696" algn="l" defTabSz="457117" rtl="0" eaLnBrk="1" latinLnBrk="0" hangingPunct="1">
      <a:defRPr sz="2600" kern="1200">
        <a:solidFill>
          <a:schemeClr val="tx1"/>
        </a:solidFill>
        <a:latin typeface="Arial" charset="0"/>
        <a:ea typeface="ＭＳ Ｐゴシック" charset="0"/>
        <a:cs typeface="ＭＳ Ｐゴシック" charset="0"/>
      </a:defRPr>
    </a:lvl7pPr>
    <a:lvl8pPr marL="3199808" algn="l" defTabSz="457117" rtl="0" eaLnBrk="1" latinLnBrk="0" hangingPunct="1">
      <a:defRPr sz="2600" kern="1200">
        <a:solidFill>
          <a:schemeClr val="tx1"/>
        </a:solidFill>
        <a:latin typeface="Arial" charset="0"/>
        <a:ea typeface="ＭＳ Ｐゴシック" charset="0"/>
        <a:cs typeface="ＭＳ Ｐゴシック" charset="0"/>
      </a:defRPr>
    </a:lvl8pPr>
    <a:lvl9pPr marL="3656923" algn="l" defTabSz="457117" rtl="0" eaLnBrk="1" latinLnBrk="0" hangingPunct="1">
      <a:defRPr sz="26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Paroff"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3" autoAdjust="0"/>
    <p:restoredTop sz="93503" autoAdjust="0"/>
  </p:normalViewPr>
  <p:slideViewPr>
    <p:cSldViewPr snapToGrid="0">
      <p:cViewPr varScale="1">
        <p:scale>
          <a:sx n="74" d="100"/>
          <a:sy n="74" d="100"/>
        </p:scale>
        <p:origin x="-112" y="-296"/>
      </p:cViewPr>
      <p:guideLst>
        <p:guide orient="horz" pos="894"/>
        <p:guide pos="9120"/>
      </p:guideLst>
    </p:cSldViewPr>
  </p:slideViewPr>
  <p:outlineViewPr>
    <p:cViewPr>
      <p:scale>
        <a:sx n="33" d="100"/>
        <a:sy n="33" d="100"/>
      </p:scale>
      <p:origin x="0" y="-18712"/>
    </p:cViewPr>
  </p:outlineViewPr>
  <p:notesTextViewPr>
    <p:cViewPr>
      <p:scale>
        <a:sx n="100" d="100"/>
        <a:sy n="100" d="100"/>
      </p:scale>
      <p:origin x="0" y="0"/>
    </p:cViewPr>
  </p:notesTextViewPr>
  <p:notesViewPr>
    <p:cSldViewPr snapToGrid="0">
      <p:cViewPr varScale="1">
        <p:scale>
          <a:sx n="43" d="100"/>
          <a:sy n="43" d="100"/>
        </p:scale>
        <p:origin x="2308" y="56"/>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Master" Target="slideMasters/slideMaster13.xml"/><Relationship Id="rId18" Type="http://schemas.openxmlformats.org/officeDocument/2006/relationships/slideMaster" Target="slideMasters/slideMaster14.xml"/><Relationship Id="rId19" Type="http://schemas.openxmlformats.org/officeDocument/2006/relationships/slideMaster" Target="slideMasters/slideMaster15.xml"/><Relationship Id="rId60" Type="http://schemas.openxmlformats.org/officeDocument/2006/relationships/slide" Target="slides/slide35.xml"/><Relationship Id="rId61" Type="http://schemas.openxmlformats.org/officeDocument/2006/relationships/slide" Target="slides/slide36.xml"/><Relationship Id="rId62" Type="http://schemas.openxmlformats.org/officeDocument/2006/relationships/slide" Target="slides/slide37.xml"/><Relationship Id="rId63" Type="http://schemas.openxmlformats.org/officeDocument/2006/relationships/slide" Target="slides/slide38.xml"/><Relationship Id="rId64" Type="http://schemas.openxmlformats.org/officeDocument/2006/relationships/slide" Target="slides/slide39.xml"/><Relationship Id="rId65" Type="http://schemas.openxmlformats.org/officeDocument/2006/relationships/slide" Target="slides/slide40.xml"/><Relationship Id="rId66" Type="http://schemas.openxmlformats.org/officeDocument/2006/relationships/slide" Target="slides/slide41.xml"/><Relationship Id="rId67" Type="http://schemas.openxmlformats.org/officeDocument/2006/relationships/slide" Target="slides/slide42.xml"/><Relationship Id="rId68" Type="http://schemas.openxmlformats.org/officeDocument/2006/relationships/slide" Target="slides/slide43.xml"/><Relationship Id="rId69" Type="http://schemas.openxmlformats.org/officeDocument/2006/relationships/slide" Target="slides/slide44.xml"/><Relationship Id="rId120" Type="http://schemas.openxmlformats.org/officeDocument/2006/relationships/slide" Target="slides/slide95.xml"/><Relationship Id="rId121" Type="http://schemas.openxmlformats.org/officeDocument/2006/relationships/slide" Target="slides/slide96.xml"/><Relationship Id="rId122" Type="http://schemas.openxmlformats.org/officeDocument/2006/relationships/slide" Target="slides/slide97.xml"/><Relationship Id="rId123" Type="http://schemas.openxmlformats.org/officeDocument/2006/relationships/slide" Target="slides/slide98.xml"/><Relationship Id="rId124" Type="http://schemas.openxmlformats.org/officeDocument/2006/relationships/slide" Target="slides/slide99.xml"/><Relationship Id="rId125" Type="http://schemas.openxmlformats.org/officeDocument/2006/relationships/slide" Target="slides/slide100.xml"/><Relationship Id="rId126" Type="http://schemas.openxmlformats.org/officeDocument/2006/relationships/slide" Target="slides/slide101.xml"/><Relationship Id="rId127" Type="http://schemas.openxmlformats.org/officeDocument/2006/relationships/slide" Target="slides/slide102.xml"/><Relationship Id="rId128" Type="http://schemas.openxmlformats.org/officeDocument/2006/relationships/slide" Target="slides/slide103.xml"/><Relationship Id="rId129" Type="http://schemas.openxmlformats.org/officeDocument/2006/relationships/slide" Target="slides/slide10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90" Type="http://schemas.openxmlformats.org/officeDocument/2006/relationships/slide" Target="slides/slide65.xml"/><Relationship Id="rId91" Type="http://schemas.openxmlformats.org/officeDocument/2006/relationships/slide" Target="slides/slide66.xml"/><Relationship Id="rId92" Type="http://schemas.openxmlformats.org/officeDocument/2006/relationships/slide" Target="slides/slide67.xml"/><Relationship Id="rId93" Type="http://schemas.openxmlformats.org/officeDocument/2006/relationships/slide" Target="slides/slide68.xml"/><Relationship Id="rId94" Type="http://schemas.openxmlformats.org/officeDocument/2006/relationships/slide" Target="slides/slide69.xml"/><Relationship Id="rId95" Type="http://schemas.openxmlformats.org/officeDocument/2006/relationships/slide" Target="slides/slide70.xml"/><Relationship Id="rId96" Type="http://schemas.openxmlformats.org/officeDocument/2006/relationships/slide" Target="slides/slide71.xml"/><Relationship Id="rId101" Type="http://schemas.openxmlformats.org/officeDocument/2006/relationships/slide" Target="slides/slide76.xml"/><Relationship Id="rId102" Type="http://schemas.openxmlformats.org/officeDocument/2006/relationships/slide" Target="slides/slide77.xml"/><Relationship Id="rId103" Type="http://schemas.openxmlformats.org/officeDocument/2006/relationships/slide" Target="slides/slide78.xml"/><Relationship Id="rId104" Type="http://schemas.openxmlformats.org/officeDocument/2006/relationships/slide" Target="slides/slide79.xml"/><Relationship Id="rId105" Type="http://schemas.openxmlformats.org/officeDocument/2006/relationships/slide" Target="slides/slide80.xml"/><Relationship Id="rId106" Type="http://schemas.openxmlformats.org/officeDocument/2006/relationships/slide" Target="slides/slide81.xml"/><Relationship Id="rId107" Type="http://schemas.openxmlformats.org/officeDocument/2006/relationships/slide" Target="slides/slide82.xml"/><Relationship Id="rId108" Type="http://schemas.openxmlformats.org/officeDocument/2006/relationships/slide" Target="slides/slide83.xml"/><Relationship Id="rId109" Type="http://schemas.openxmlformats.org/officeDocument/2006/relationships/slide" Target="slides/slide84.xml"/><Relationship Id="rId97" Type="http://schemas.openxmlformats.org/officeDocument/2006/relationships/slide" Target="slides/slide72.xml"/><Relationship Id="rId98" Type="http://schemas.openxmlformats.org/officeDocument/2006/relationships/slide" Target="slides/slide73.xml"/><Relationship Id="rId99" Type="http://schemas.openxmlformats.org/officeDocument/2006/relationships/slide" Target="slides/slide74.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100" Type="http://schemas.openxmlformats.org/officeDocument/2006/relationships/slide" Target="slides/slide75.xml"/><Relationship Id="rId150" Type="http://schemas.openxmlformats.org/officeDocument/2006/relationships/tableStyles" Target="tableStyles.xml"/><Relationship Id="rId20" Type="http://schemas.openxmlformats.org/officeDocument/2006/relationships/slideMaster" Target="slideMasters/slideMaster16.xml"/><Relationship Id="rId21" Type="http://schemas.openxmlformats.org/officeDocument/2006/relationships/slideMaster" Target="slideMasters/slideMaster17.xml"/><Relationship Id="rId22" Type="http://schemas.openxmlformats.org/officeDocument/2006/relationships/slideMaster" Target="slideMasters/slideMaster18.xml"/><Relationship Id="rId70" Type="http://schemas.openxmlformats.org/officeDocument/2006/relationships/slide" Target="slides/slide45.xml"/><Relationship Id="rId71" Type="http://schemas.openxmlformats.org/officeDocument/2006/relationships/slide" Target="slides/slide46.xml"/><Relationship Id="rId72" Type="http://schemas.openxmlformats.org/officeDocument/2006/relationships/slide" Target="slides/slide47.xml"/><Relationship Id="rId73" Type="http://schemas.openxmlformats.org/officeDocument/2006/relationships/slide" Target="slides/slide48.xml"/><Relationship Id="rId74" Type="http://schemas.openxmlformats.org/officeDocument/2006/relationships/slide" Target="slides/slide49.xml"/><Relationship Id="rId75" Type="http://schemas.openxmlformats.org/officeDocument/2006/relationships/slide" Target="slides/slide50.xml"/><Relationship Id="rId76" Type="http://schemas.openxmlformats.org/officeDocument/2006/relationships/slide" Target="slides/slide51.xml"/><Relationship Id="rId77" Type="http://schemas.openxmlformats.org/officeDocument/2006/relationships/slide" Target="slides/slide52.xml"/><Relationship Id="rId78" Type="http://schemas.openxmlformats.org/officeDocument/2006/relationships/slide" Target="slides/slide53.xml"/><Relationship Id="rId79" Type="http://schemas.openxmlformats.org/officeDocument/2006/relationships/slide" Target="slides/slide54.xml"/><Relationship Id="rId23" Type="http://schemas.openxmlformats.org/officeDocument/2006/relationships/slideMaster" Target="slideMasters/slideMaster19.xml"/><Relationship Id="rId24" Type="http://schemas.openxmlformats.org/officeDocument/2006/relationships/slideMaster" Target="slideMasters/slideMaster20.xml"/><Relationship Id="rId25" Type="http://schemas.openxmlformats.org/officeDocument/2006/relationships/slideMaster" Target="slideMasters/slideMaster21.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130" Type="http://schemas.openxmlformats.org/officeDocument/2006/relationships/slide" Target="slides/slide105.xml"/><Relationship Id="rId131" Type="http://schemas.openxmlformats.org/officeDocument/2006/relationships/slide" Target="slides/slide106.xml"/><Relationship Id="rId132" Type="http://schemas.openxmlformats.org/officeDocument/2006/relationships/slide" Target="slides/slide107.xml"/><Relationship Id="rId133" Type="http://schemas.openxmlformats.org/officeDocument/2006/relationships/slide" Target="slides/slide108.xml"/><Relationship Id="rId134" Type="http://schemas.openxmlformats.org/officeDocument/2006/relationships/slide" Target="slides/slide109.xml"/><Relationship Id="rId135" Type="http://schemas.openxmlformats.org/officeDocument/2006/relationships/slide" Target="slides/slide110.xml"/><Relationship Id="rId136" Type="http://schemas.openxmlformats.org/officeDocument/2006/relationships/slide" Target="slides/slide111.xml"/><Relationship Id="rId137" Type="http://schemas.openxmlformats.org/officeDocument/2006/relationships/slide" Target="slides/slide112.xml"/><Relationship Id="rId138" Type="http://schemas.openxmlformats.org/officeDocument/2006/relationships/slide" Target="slides/slide113.xml"/><Relationship Id="rId139" Type="http://schemas.openxmlformats.org/officeDocument/2006/relationships/slide" Target="slides/slide1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slide" Target="slides/slide27.xml"/><Relationship Id="rId53" Type="http://schemas.openxmlformats.org/officeDocument/2006/relationships/slide" Target="slides/slide28.xml"/><Relationship Id="rId54" Type="http://schemas.openxmlformats.org/officeDocument/2006/relationships/slide" Target="slides/slide29.xml"/><Relationship Id="rId55" Type="http://schemas.openxmlformats.org/officeDocument/2006/relationships/slide" Target="slides/slide30.xml"/><Relationship Id="rId56" Type="http://schemas.openxmlformats.org/officeDocument/2006/relationships/slide" Target="slides/slide31.xml"/><Relationship Id="rId57" Type="http://schemas.openxmlformats.org/officeDocument/2006/relationships/slide" Target="slides/slide32.xml"/><Relationship Id="rId58" Type="http://schemas.openxmlformats.org/officeDocument/2006/relationships/slide" Target="slides/slide33.xml"/><Relationship Id="rId59" Type="http://schemas.openxmlformats.org/officeDocument/2006/relationships/slide" Target="slides/slide34.xml"/><Relationship Id="rId110" Type="http://schemas.openxmlformats.org/officeDocument/2006/relationships/slide" Target="slides/slide85.xml"/><Relationship Id="rId111" Type="http://schemas.openxmlformats.org/officeDocument/2006/relationships/slide" Target="slides/slide86.xml"/><Relationship Id="rId112" Type="http://schemas.openxmlformats.org/officeDocument/2006/relationships/slide" Target="slides/slide87.xml"/><Relationship Id="rId113" Type="http://schemas.openxmlformats.org/officeDocument/2006/relationships/slide" Target="slides/slide88.xml"/><Relationship Id="rId114" Type="http://schemas.openxmlformats.org/officeDocument/2006/relationships/slide" Target="slides/slide89.xml"/><Relationship Id="rId115" Type="http://schemas.openxmlformats.org/officeDocument/2006/relationships/slide" Target="slides/slide90.xml"/><Relationship Id="rId116" Type="http://schemas.openxmlformats.org/officeDocument/2006/relationships/slide" Target="slides/slide91.xml"/><Relationship Id="rId117" Type="http://schemas.openxmlformats.org/officeDocument/2006/relationships/slide" Target="slides/slide92.xml"/><Relationship Id="rId118" Type="http://schemas.openxmlformats.org/officeDocument/2006/relationships/slide" Target="slides/slide93.xml"/><Relationship Id="rId119" Type="http://schemas.openxmlformats.org/officeDocument/2006/relationships/slide" Target="slides/slide9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80" Type="http://schemas.openxmlformats.org/officeDocument/2006/relationships/slide" Target="slides/slide55.xml"/><Relationship Id="rId81" Type="http://schemas.openxmlformats.org/officeDocument/2006/relationships/slide" Target="slides/slide56.xml"/><Relationship Id="rId82" Type="http://schemas.openxmlformats.org/officeDocument/2006/relationships/slide" Target="slides/slide57.xml"/><Relationship Id="rId83" Type="http://schemas.openxmlformats.org/officeDocument/2006/relationships/slide" Target="slides/slide58.xml"/><Relationship Id="rId84" Type="http://schemas.openxmlformats.org/officeDocument/2006/relationships/slide" Target="slides/slide59.xml"/><Relationship Id="rId85" Type="http://schemas.openxmlformats.org/officeDocument/2006/relationships/slide" Target="slides/slide60.xml"/><Relationship Id="rId86" Type="http://schemas.openxmlformats.org/officeDocument/2006/relationships/slide" Target="slides/slide61.xml"/><Relationship Id="rId87" Type="http://schemas.openxmlformats.org/officeDocument/2006/relationships/slide" Target="slides/slide62.xml"/><Relationship Id="rId88" Type="http://schemas.openxmlformats.org/officeDocument/2006/relationships/slide" Target="slides/slide63.xml"/><Relationship Id="rId89" Type="http://schemas.openxmlformats.org/officeDocument/2006/relationships/slide" Target="slides/slide64.xml"/><Relationship Id="rId140" Type="http://schemas.openxmlformats.org/officeDocument/2006/relationships/slide" Target="slides/slide115.xml"/><Relationship Id="rId141" Type="http://schemas.openxmlformats.org/officeDocument/2006/relationships/slide" Target="slides/slide116.xml"/><Relationship Id="rId142" Type="http://schemas.openxmlformats.org/officeDocument/2006/relationships/slide" Target="slides/slide117.xml"/><Relationship Id="rId143" Type="http://schemas.openxmlformats.org/officeDocument/2006/relationships/notesMaster" Target="notesMasters/notesMaster1.xml"/><Relationship Id="rId144" Type="http://schemas.openxmlformats.org/officeDocument/2006/relationships/handoutMaster" Target="handoutMasters/handoutMaster1.xml"/><Relationship Id="rId145" Type="http://schemas.openxmlformats.org/officeDocument/2006/relationships/printerSettings" Target="printerSettings/printerSettings1.bin"/><Relationship Id="rId146" Type="http://schemas.openxmlformats.org/officeDocument/2006/relationships/commentAuthors" Target="commentAuthors.xml"/><Relationship Id="rId147" Type="http://schemas.openxmlformats.org/officeDocument/2006/relationships/presProps" Target="presProps.xml"/><Relationship Id="rId148" Type="http://schemas.openxmlformats.org/officeDocument/2006/relationships/viewProps" Target="viewProps.xml"/><Relationship Id="rId14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1/26/17</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1/26/17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387"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23" indent="-139671" algn="l" defTabSz="1217387"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481" indent="-152371" algn="l" defTabSz="1217387"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819" indent="-195225" algn="l" defTabSz="1217387"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000" indent="-152371" algn="l" defTabSz="1217387"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238" algn="l" defTabSz="1218894" rtl="0" eaLnBrk="1" latinLnBrk="0" hangingPunct="1">
      <a:defRPr sz="1600" kern="1200">
        <a:solidFill>
          <a:schemeClr val="tx1"/>
        </a:solidFill>
        <a:latin typeface="+mn-lt"/>
        <a:ea typeface="+mn-ea"/>
        <a:cs typeface="+mn-cs"/>
      </a:defRPr>
    </a:lvl6pPr>
    <a:lvl7pPr marL="3656686" algn="l" defTabSz="1218894" rtl="0" eaLnBrk="1" latinLnBrk="0" hangingPunct="1">
      <a:defRPr sz="1600" kern="1200">
        <a:solidFill>
          <a:schemeClr val="tx1"/>
        </a:solidFill>
        <a:latin typeface="+mn-lt"/>
        <a:ea typeface="+mn-ea"/>
        <a:cs typeface="+mn-cs"/>
      </a:defRPr>
    </a:lvl7pPr>
    <a:lvl8pPr marL="4266133" algn="l" defTabSz="1218894" rtl="0" eaLnBrk="1" latinLnBrk="0" hangingPunct="1">
      <a:defRPr sz="1600" kern="1200">
        <a:solidFill>
          <a:schemeClr val="tx1"/>
        </a:solidFill>
        <a:latin typeface="+mn-lt"/>
        <a:ea typeface="+mn-ea"/>
        <a:cs typeface="+mn-cs"/>
      </a:defRPr>
    </a:lvl8pPr>
    <a:lvl9pPr marL="4875581" algn="l" defTabSz="121889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722370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Shape 1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Shape 1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9" name="Shape 12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00" name="Shape 13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20</a:t>
            </a:fld>
            <a:endParaRPr lang="en-US">
              <a:solidFill>
                <a:prstClr val="black"/>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26</a:t>
            </a:fld>
            <a:endParaRPr lang="en-US">
              <a:solidFill>
                <a:prstClr val="black"/>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Shape 1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4" name="Shape 136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65" name="Shape 13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27</a:t>
            </a:fld>
            <a:endParaRPr lang="en-US">
              <a:solidFill>
                <a:prstClr val="black"/>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2" name="Shape 13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83" name="Shape 138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28</a:t>
            </a:fld>
            <a:endParaRPr lang="en-US">
              <a:solidFill>
                <a:prstClr val="black"/>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29</a:t>
            </a:fld>
            <a:endParaRPr lang="en-US">
              <a:solidFill>
                <a:prstClr val="black"/>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8" name="Shape 14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29" name="Shape 14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30</a:t>
            </a:fld>
            <a:endParaRPr lang="en-US">
              <a:solidFill>
                <a:prstClr val="black"/>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Shape 1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3" name="Shape 14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54" name="Shape 14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31</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2" name="Shape 47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Automation Framework: Infrastructure becomes as versionable, testable, and repeatable as application code.</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We don’t want the experience to feel like “Linux on windows”</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333"/>
              </a:spcAft>
              <a:buClr>
                <a:schemeClr val="dk1"/>
              </a:buClr>
              <a:buFont typeface="Arial"/>
              <a:buNone/>
            </a:pPr>
            <a:endParaRPr sz="900" b="0" i="0" u="none" strike="noStrike" cap="none">
              <a:solidFill>
                <a:schemeClr val="dk1"/>
              </a:solidFill>
              <a:latin typeface="Arial"/>
              <a:ea typeface="Arial"/>
              <a:cs typeface="Arial"/>
              <a:sym typeface="Arial"/>
            </a:endParaRPr>
          </a:p>
        </p:txBody>
      </p:sp>
      <p:sp>
        <p:nvSpPr>
          <p:cNvPr id="473" name="Shape 473"/>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5</a:t>
            </a:fld>
            <a:endParaRPr lang="en-US">
              <a:solidFill>
                <a:prstClr val="black"/>
              </a:solidFill>
            </a:endParaRPr>
          </a:p>
        </p:txBody>
      </p:sp>
      <p:sp>
        <p:nvSpPr>
          <p:cNvPr id="474" name="Shape 474"/>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475" name="Shape 475"/>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Shape 1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9" name="Shape 14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70" name="Shape 14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32</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Shape 1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3" name="Shape 156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564" name="Shape 15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33</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2" name="Shape 9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65</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current mapping of Compliance Profile </a:t>
            </a:r>
            <a:r>
              <a:rPr lang="en-US" b="1" dirty="0"/>
              <a:t>impact </a:t>
            </a:r>
            <a:r>
              <a:rPr lang="en-US" dirty="0"/>
              <a:t>numbering to severity. </a:t>
            </a:r>
          </a:p>
          <a:p>
            <a:endParaRPr lang="en-US" dirty="0"/>
          </a:p>
          <a:p>
            <a:r>
              <a:rPr lang="en-US" dirty="0"/>
              <a:t>The image at the top-right shows a Compliance Profile's impact numbering.</a:t>
            </a:r>
          </a:p>
          <a:p>
            <a:endParaRPr lang="en-US" baseline="0" dirty="0"/>
          </a:p>
          <a:p>
            <a:pPr defTabSz="1217505">
              <a:defRPr/>
            </a:pPr>
            <a:r>
              <a:rPr lang="en-US" baseline="0" dirty="0"/>
              <a:t>The table at the bottom-left shows the </a:t>
            </a:r>
            <a:r>
              <a:rPr lang="en-US" dirty="0"/>
              <a:t>current mapping of Compliance Profile </a:t>
            </a:r>
            <a:r>
              <a:rPr lang="en-US" b="0" dirty="0"/>
              <a:t>impact</a:t>
            </a:r>
            <a:r>
              <a:rPr lang="en-US" b="1" dirty="0"/>
              <a:t> </a:t>
            </a:r>
            <a:r>
              <a:rPr lang="en-US" dirty="0"/>
              <a:t>numbering</a:t>
            </a:r>
            <a:br>
              <a:rPr lang="en-US" dirty="0"/>
            </a:br>
            <a:r>
              <a:rPr lang="en-US" dirty="0"/>
              <a:t>to severity.  </a:t>
            </a:r>
          </a:p>
          <a:p>
            <a:pPr defTabSz="1217505">
              <a:defRPr/>
            </a:pPr>
            <a:endParaRPr lang="en-US" dirty="0"/>
          </a:p>
          <a:p>
            <a:pPr defTabSz="1217505">
              <a:defRPr/>
            </a:pPr>
            <a:r>
              <a:rPr lang="en-US" dirty="0"/>
              <a:t>The image at</a:t>
            </a:r>
            <a:r>
              <a:rPr lang="en-US" baseline="0" dirty="0"/>
              <a:t> the bottom-right is an example of the severities listed in the reports in the Compliance web UI.</a:t>
            </a:r>
            <a:endParaRPr lang="en-US" dirty="0"/>
          </a:p>
          <a:p>
            <a:endParaRPr lang="en-US" dirty="0"/>
          </a:p>
          <a:p>
            <a:r>
              <a:rPr lang="en-US" dirty="0"/>
              <a:t>The mapping is currently analogous to the Common Vulnerability Scoring System (CVSS) framework, which can be viewed via the link at the bottom of this slide.</a:t>
            </a:r>
          </a:p>
          <a:p>
            <a:endParaRPr lang="en-US" dirty="0"/>
          </a:p>
          <a:p>
            <a:r>
              <a:rPr lang="en-US" dirty="0"/>
              <a:t>This mapping</a:t>
            </a:r>
            <a:r>
              <a:rPr lang="en-US" baseline="0" dirty="0"/>
              <a:t> will be made </a:t>
            </a:r>
            <a:r>
              <a:rPr lang="en-US" dirty="0"/>
              <a:t>configurable in the future.</a:t>
            </a:r>
            <a:endParaRPr lang="en-US" b="1" dirty="0"/>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a:solidFill>
                  <a:prstClr val="black"/>
                </a:solidFill>
              </a:rPr>
              <a:t>Chef Software Inc.</a:t>
            </a:r>
          </a:p>
        </p:txBody>
      </p:sp>
      <p:sp>
        <p:nvSpPr>
          <p:cNvPr id="7" name="Date Placeholder 6"/>
          <p:cNvSpPr>
            <a:spLocks noGrp="1"/>
          </p:cNvSpPr>
          <p:nvPr>
            <p:ph type="dt" idx="13"/>
          </p:nvPr>
        </p:nvSpPr>
        <p:spPr/>
        <p:txBody>
          <a:bodyPr/>
          <a:lstStyle/>
          <a:p>
            <a:pPr>
              <a:defRPr/>
            </a:pPr>
            <a:r>
              <a:rPr lang="en-CA">
                <a:solidFill>
                  <a:prstClr val="black"/>
                </a:solidFill>
              </a:rPr>
              <a:t>Chef Compliance</a:t>
            </a:r>
            <a:endParaRPr lang="en-US" dirty="0">
              <a:solidFill>
                <a:prstClr val="black"/>
              </a:solidFill>
            </a:endParaRPr>
          </a:p>
        </p:txBody>
      </p:sp>
    </p:spTree>
    <p:extLst>
      <p:ext uri="{BB962C8B-B14F-4D97-AF65-F5344CB8AC3E}">
        <p14:creationId xmlns:p14="http://schemas.microsoft.com/office/powerpoint/2010/main" val="2789996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a:t>
            </a:r>
            <a:r>
              <a:rPr lang="en-US" smtClean="0"/>
              <a:t>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85</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88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1668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runner = </a:t>
            </a:r>
            <a:r>
              <a:rPr lang="en-US" dirty="0" err="1" smtClean="0"/>
              <a:t>ChefSpec</a:t>
            </a:r>
            <a:r>
              <a:rPr lang="en-US" dirty="0" smtClean="0"/>
              <a:t>::</a:t>
            </a:r>
            <a:r>
              <a:rPr lang="en-US" dirty="0" err="1" smtClean="0"/>
              <a:t>ServerRunner.new</a:t>
            </a:r>
            <a:r>
              <a:rPr lang="en-US" dirty="0" smtClean="0"/>
              <a:t>(:platform =&gt; 'centos', :version =&gt; '6.8')</a:t>
            </a:r>
          </a:p>
          <a:p>
            <a:endParaRPr lang="en-US" dirty="0" smtClean="0"/>
          </a:p>
          <a:p>
            <a:r>
              <a:rPr lang="en-US" dirty="0" err="1" smtClean="0"/>
              <a:t>inspec</a:t>
            </a:r>
            <a:r>
              <a:rPr lang="en-US" dirty="0" smtClean="0"/>
              <a:t> exec </a:t>
            </a:r>
            <a:r>
              <a:rPr lang="en-US" dirty="0" err="1" smtClean="0"/>
              <a:t>ssh</a:t>
            </a:r>
            <a:r>
              <a:rPr lang="en-US" dirty="0" smtClean="0"/>
              <a:t> -t </a:t>
            </a:r>
            <a:r>
              <a:rPr lang="en-US" dirty="0" err="1" smtClean="0"/>
              <a:t>docker</a:t>
            </a:r>
            <a:r>
              <a:rPr lang="en-US" dirty="0" smtClean="0"/>
              <a:t>://65280217fe65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105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9471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Calibri"/>
                <a:ea typeface="Calibri"/>
                <a:cs typeface="Calibri"/>
                <a:sym typeface="Calibri"/>
              </a:rPr>
              <a:t>Texas, austin, bathroom law</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p:txBody>
      </p:sp>
      <p:sp>
        <p:nvSpPr>
          <p:cNvPr id="63" name="Shape 6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109</a:t>
            </a:fld>
            <a:endParaRPr lang="en-US">
              <a:solidFill>
                <a:prstClr val="black"/>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7</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575832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Static</a:t>
            </a:r>
            <a:r>
              <a:rPr lang="en-US" baseline="0" dirty="0" smtClean="0"/>
              <a:t> screen shot</a:t>
            </a:r>
            <a:endParaRPr lang="en-US" dirty="0"/>
          </a:p>
        </p:txBody>
      </p:sp>
    </p:spTree>
    <p:extLst>
      <p:ext uri="{BB962C8B-B14F-4D97-AF65-F5344CB8AC3E}">
        <p14:creationId xmlns:p14="http://schemas.microsoft.com/office/powerpoint/2010/main" val="289281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2294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gi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gi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gi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gi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gi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gi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gi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gi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gi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em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gi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gif"/></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7.gif"/></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8.gi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9.gif"/></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6.gif"/></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0.gif"/></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gi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2.gi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3.gif"/></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e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4.emf"/></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emf"/></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emf"/></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6.gif"/></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3.gif"/></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gif"/></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emf"/></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em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emf"/></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5.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6.gif"/></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3.gif"/></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6.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gi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7.gif"/></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8.gif"/></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9.gif"/></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6.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0.gif"/></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gif"/></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2.gif"/></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3.gif"/></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emf"/></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7.gif"/></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8.gi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9.gi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6.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0.gif"/></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gif"/></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2.gif"/></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3.gif"/></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3.emf"/></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emf"/></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3.emf"/></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3.emf"/></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em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6.gif"/></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3.gif"/></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6.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2.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3.emf"/></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4.emf"/></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6.gif"/></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3.gif"/></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emf"/></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3.emf"/></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4.emf"/></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6.gif"/></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7.gif"/></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8.gif"/></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9.gif"/></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gif"/></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0.gif"/></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1.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2.gif"/></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3.gif"/></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3.emf"/></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gi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gi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gi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gi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gi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gi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gi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gi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gi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gif"/></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68" indent="0">
              <a:buNone/>
              <a:defRPr sz="2100" b="1"/>
            </a:lvl2pPr>
            <a:lvl3pPr marL="609473" indent="0">
              <a:buNone/>
              <a:defRPr sz="2100" b="1"/>
            </a:lvl3pPr>
            <a:lvl4pPr marL="840139" indent="0">
              <a:buNone/>
              <a:defRPr sz="2100" b="1"/>
            </a:lvl4pPr>
            <a:lvl5pPr marL="106869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20" y="4999866"/>
            <a:ext cx="14934889"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7" y="2775895"/>
            <a:ext cx="14925909"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949546362"/>
      </p:ext>
    </p:extLst>
  </p:cSld>
  <p:clrMapOvr>
    <a:masterClrMapping/>
  </p:clrMapOvr>
  <p:transition xmlns:p14="http://schemas.microsoft.com/office/powerpoint/2010/mai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1" y="128324"/>
            <a:ext cx="13979932"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1" y="215276"/>
            <a:ext cx="2441470" cy="2407900"/>
          </a:xfrm>
          <a:prstGeom prst="rect">
            <a:avLst/>
          </a:prstGeom>
        </p:spPr>
      </p:pic>
      <p:sp>
        <p:nvSpPr>
          <p:cNvPr id="6" name="Title 1"/>
          <p:cNvSpPr>
            <a:spLocks noGrp="1"/>
          </p:cNvSpPr>
          <p:nvPr>
            <p:ph type="ctrTitle" hasCustomPrompt="1"/>
          </p:nvPr>
        </p:nvSpPr>
        <p:spPr bwMode="white">
          <a:xfrm>
            <a:off x="1680253"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5"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9159094"/>
      </p:ext>
    </p:extLst>
  </p:cSld>
  <p:clrMapOvr>
    <a:masterClrMapping/>
  </p:clrMapOvr>
  <p:transition xmlns:p14="http://schemas.microsoft.com/office/powerpoint/2010/mai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2" y="149492"/>
            <a:ext cx="11781799"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60" y="94883"/>
            <a:ext cx="2648692" cy="2648692"/>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95053897"/>
      </p:ext>
    </p:extLst>
  </p:cSld>
  <p:clrMapOvr>
    <a:masterClrMapping/>
  </p:clrMapOvr>
  <p:transition xmlns:p14="http://schemas.microsoft.com/office/powerpoint/2010/mai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1" y="160074"/>
            <a:ext cx="1391770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8" y="324733"/>
            <a:ext cx="2189001"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6" y="7164208"/>
            <a:ext cx="8917577" cy="524133"/>
          </a:xfrm>
          <a:prstGeom prst="rect">
            <a:avLst/>
          </a:prstGeom>
        </p:spPr>
        <p:txBody>
          <a:bodyPr lIns="91425" tIns="45714" rIns="91425" bIns="45714" anchor="ctr"/>
          <a:lstStyle>
            <a:lvl1pPr marL="0" indent="0" algn="ctr">
              <a:buNone/>
              <a:defRPr sz="26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079890500"/>
      </p:ext>
    </p:extLst>
  </p:cSld>
  <p:clrMapOvr>
    <a:masterClrMapping/>
  </p:clrMapOvr>
  <p:transition xmlns:p14="http://schemas.microsoft.com/office/powerpoint/2010/mai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141139289"/>
      </p:ext>
    </p:extLst>
  </p:cSld>
  <p:clrMapOvr>
    <a:masterClrMapping/>
  </p:clrMapOvr>
  <p:transition xmlns:p14="http://schemas.microsoft.com/office/powerpoint/2010/mai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3"/>
            <a:ext cx="2157980" cy="2189001"/>
          </a:xfrm>
          <a:prstGeom prst="rect">
            <a:avLst/>
          </a:prstGeom>
        </p:spPr>
      </p:pic>
      <p:sp>
        <p:nvSpPr>
          <p:cNvPr id="6" name="Title 1"/>
          <p:cNvSpPr>
            <a:spLocks noGrp="1"/>
          </p:cNvSpPr>
          <p:nvPr>
            <p:ph type="ctrTitle" hasCustomPrompt="1"/>
          </p:nvPr>
        </p:nvSpPr>
        <p:spPr bwMode="white">
          <a:xfrm>
            <a:off x="1671638"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32"/>
            <a:ext cx="12319001" cy="1528233"/>
          </a:xfrm>
          <a:prstGeom prst="rect">
            <a:avLst/>
          </a:prstGeom>
        </p:spPr>
        <p:txBody>
          <a:bodyPr lIns="91425" tIns="45714" rIns="91425" bIns="45714" anchor="ctr">
            <a:normAutofit/>
          </a:bodyPr>
          <a:lstStyle>
            <a:lvl1pPr marL="121894"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6"/>
            <a:ext cx="12319001" cy="2445486"/>
          </a:xfrm>
          <a:prstGeom prst="rect">
            <a:avLst/>
          </a:prstGeom>
        </p:spPr>
        <p:txBody>
          <a:bodyPr lIns="91425" tIns="45714" rIns="91425" bIns="45714"/>
          <a:lstStyle>
            <a:lvl1pPr marL="0" indent="0">
              <a:buFont typeface="Wingdings" charset="2"/>
              <a:buNone/>
              <a:defRPr sz="26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1789096"/>
      </p:ext>
    </p:extLst>
  </p:cSld>
  <p:clrMapOvr>
    <a:masterClrMapping/>
  </p:clrMapOvr>
  <p:transition xmlns:p14="http://schemas.microsoft.com/office/powerpoint/2010/mai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78230006"/>
      </p:ext>
    </p:extLst>
  </p:cSld>
  <p:clrMapOvr>
    <a:masterClrMapping/>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5" y="-183230"/>
            <a:ext cx="2404062" cy="3204916"/>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8"/>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2736622978"/>
      </p:ext>
    </p:extLst>
  </p:cSld>
  <p:clrMapOvr>
    <a:masterClrMapping/>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402071463"/>
      </p:ext>
    </p:extLst>
  </p:cSld>
  <p:clrMapOvr>
    <a:masterClrMapping/>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0201942"/>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6"/>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9" cy="6667828"/>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8"/>
            <a:ext cx="7310969" cy="6662137"/>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prstGeom prst="rect">
            <a:avLst/>
          </a:prstGeom>
          <a:solidFill>
            <a:schemeClr val="tx2"/>
          </a:solidFill>
        </p:spPr>
        <p:txBody>
          <a:bodyPr lIns="91425" tIns="45720" rIns="91439" bIns="4572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prstGeom prst="rect">
            <a:avLst/>
          </a:prstGeom>
          <a:solidFill>
            <a:schemeClr val="accent1">
              <a:alpha val="60000"/>
            </a:schemeClr>
          </a:solidFill>
          <a:ln>
            <a:solidFill>
              <a:schemeClr val="accent1">
                <a:lumMod val="75000"/>
              </a:schemeClr>
            </a:solidFill>
          </a:ln>
        </p:spPr>
        <p:txBody>
          <a:bodyPr lIns="91439" tIns="45720" rIns="91439" bIns="45720"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5472655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prstGeom prst="rect">
            <a:avLst/>
          </a:prstGeom>
          <a:solidFill>
            <a:schemeClr val="bg1">
              <a:lumMod val="85000"/>
              <a:alpha val="50000"/>
            </a:schemeClr>
          </a:solidFill>
        </p:spPr>
        <p:txBody>
          <a:bodyPr lIns="91425" tIns="45720" rIns="91439"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prstGeom prst="rect">
            <a:avLst/>
          </a:prstGeom>
          <a:solidFill>
            <a:srgbClr val="008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6701881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lIns="91439" tIns="91439" rIns="91439" bIns="91439"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6"/>
            <a:ext cx="10972800" cy="512897"/>
          </a:xfrm>
        </p:spPr>
        <p:txBody>
          <a:bodyPr lIns="91439" tIns="91439" rIns="91439" bIns="91439">
            <a:spAutoFit/>
          </a:bodyPr>
          <a:lstStyle>
            <a:lvl1pPr marL="0" indent="0">
              <a:buNone/>
              <a:defRPr sz="2100" b="0" baseline="0">
                <a:solidFill>
                  <a:schemeClr val="accent3">
                    <a:lumMod val="50000"/>
                  </a:schemeClr>
                </a:solidFill>
              </a:defRPr>
            </a:lvl1pPr>
            <a:lvl2pPr marL="309022" indent="0">
              <a:buNone/>
              <a:defRPr sz="2100" b="1"/>
            </a:lvl2pPr>
            <a:lvl3pPr marL="609579" indent="0">
              <a:buNone/>
              <a:defRPr sz="2100" b="1"/>
            </a:lvl3pPr>
            <a:lvl4pPr marL="840287" indent="0">
              <a:buNone/>
              <a:defRPr sz="2100" b="1"/>
            </a:lvl4pPr>
            <a:lvl5pPr marL="1068878" indent="0">
              <a:buNone/>
              <a:defRPr sz="2100" b="1"/>
            </a:lvl5pPr>
          </a:lstStyle>
          <a:p>
            <a:pPr lvl="0"/>
            <a:r>
              <a:rPr lang="en-US"/>
              <a:t>Click to edit Master text styles</a:t>
            </a:r>
          </a:p>
        </p:txBody>
      </p:sp>
    </p:spTree>
    <p:extLst>
      <p:ext uri="{BB962C8B-B14F-4D97-AF65-F5344CB8AC3E}">
        <p14:creationId xmlns:p14="http://schemas.microsoft.com/office/powerpoint/2010/main" val="2158221509"/>
      </p:ext>
    </p:extLst>
  </p:cSld>
  <p:clrMapOvr>
    <a:masterClrMapping/>
  </p:clrMapOvr>
  <p:transition xmlns:p14="http://schemas.microsoft.com/office/powerpoint/2010/mai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0" y="1856199"/>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3524017"/>
      </p:ext>
    </p:extLst>
  </p:cSld>
  <p:clrMapOvr>
    <a:masterClrMapping/>
  </p:clrMapOvr>
  <p:transition xmlns:p14="http://schemas.microsoft.com/office/powerpoint/2010/mai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3" cy="5580480"/>
          </a:xfrm>
          <a:solidFill>
            <a:schemeClr val="tx2"/>
          </a:solidFill>
          <a:ln w="12700">
            <a:solidFill>
              <a:schemeClr val="tx2"/>
            </a:solidFill>
            <a:prstDash val="dash"/>
          </a:ln>
        </p:spPr>
        <p:txBody>
          <a:bodyPr lIns="91439" tIns="45720" rIns="91439" bIns="45720">
            <a:no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49"/>
            <a:ext cx="14422528" cy="729786"/>
          </a:xfrm>
          <a:solidFill>
            <a:schemeClr val="tx2"/>
          </a:solidFill>
        </p:spPr>
        <p:txBody>
          <a:bodyPr lIns="91439"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4" y="3228516"/>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95951952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56" cy="3410817"/>
          </a:xfrm>
          <a:solidFill>
            <a:schemeClr val="tx2"/>
          </a:solidFill>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4" y="4999859"/>
            <a:ext cx="14934888" cy="2880769"/>
          </a:xfrm>
        </p:spPr>
        <p:txBody>
          <a:bodyPr>
            <a:noAutofit/>
          </a:bodyPr>
          <a:lstStyle>
            <a:lvl1pPr>
              <a:defRPr sz="3200"/>
            </a:lvl1pPr>
            <a:lvl2pPr>
              <a:defRPr sz="28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496188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3" cy="5580480"/>
          </a:xfrm>
          <a:solidFill>
            <a:schemeClr val="accent4">
              <a:lumMod val="50000"/>
            </a:schemeClr>
          </a:solidFill>
          <a:ln w="12700">
            <a:solidFill>
              <a:schemeClr val="tx2"/>
            </a:solidFill>
            <a:prstDash val="dash"/>
          </a:ln>
        </p:spPr>
        <p:txBody>
          <a:bodyPr lIns="91439" tIns="45720" rIns="91439" bIns="45720">
            <a:no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49"/>
            <a:ext cx="14422528" cy="729786"/>
          </a:xfrm>
          <a:solidFill>
            <a:schemeClr val="accent4">
              <a:lumMod val="50000"/>
            </a:schemeClr>
          </a:solidFill>
        </p:spPr>
        <p:txBody>
          <a:bodyPr lIns="91439"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184823638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56" cy="3410817"/>
          </a:xfrm>
          <a:solidFill>
            <a:schemeClr val="accent4">
              <a:lumMod val="50000"/>
            </a:schemeClr>
          </a:solidFill>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4" y="4999859"/>
            <a:ext cx="14934888" cy="2880769"/>
          </a:xfrm>
        </p:spPr>
        <p:txBody>
          <a:bodyPr>
            <a:noAutofit/>
          </a:bodyPr>
          <a:lstStyle>
            <a:lvl1pPr>
              <a:defRPr sz="3200"/>
            </a:lvl1pPr>
            <a:lvl2pPr>
              <a:defRPr sz="28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037776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6"/>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48"/>
            <a:ext cx="14423693" cy="5951611"/>
          </a:xfrm>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0"/>
            <a:ext cx="14422528" cy="566391"/>
          </a:xfrm>
          <a:solidFill>
            <a:schemeClr val="bg1">
              <a:lumMod val="85000"/>
              <a:alpha val="50000"/>
            </a:schemeClr>
          </a:solidFill>
        </p:spPr>
        <p:txBody>
          <a:bodyPr lIns="91439" bIns="91439"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7" y="3538307"/>
            <a:ext cx="14404273" cy="659007"/>
          </a:xfrm>
          <a:solidFill>
            <a:srgbClr val="FF0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Tree>
    <p:extLst>
      <p:ext uri="{BB962C8B-B14F-4D97-AF65-F5344CB8AC3E}">
        <p14:creationId xmlns:p14="http://schemas.microsoft.com/office/powerpoint/2010/main" val="288925470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5" y="2775888"/>
            <a:ext cx="14925911" cy="659007"/>
          </a:xfrm>
          <a:solidFill>
            <a:srgbClr val="FF0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4"/>
            <a:ext cx="14925911" cy="626533"/>
          </a:xfrm>
          <a:solidFill>
            <a:srgbClr val="008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Tree>
    <p:extLst>
      <p:ext uri="{BB962C8B-B14F-4D97-AF65-F5344CB8AC3E}">
        <p14:creationId xmlns:p14="http://schemas.microsoft.com/office/powerpoint/2010/main" val="39324318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7310937" cy="6678417"/>
          </a:xfrm>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4" y="1348278"/>
            <a:ext cx="7310968" cy="6678417"/>
          </a:xfrm>
        </p:spPr>
        <p:txBody>
          <a:bodyPr>
            <a:noAutofit/>
          </a:bodyPr>
          <a:lstStyle>
            <a:lvl1pPr>
              <a:defRPr sz="3200"/>
            </a:lvl1pPr>
            <a:lvl2pPr>
              <a:defRPr sz="28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88"/>
            <a:ext cx="7281333" cy="659007"/>
          </a:xfrm>
          <a:solidFill>
            <a:srgbClr val="FF0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4"/>
            <a:ext cx="7284320" cy="626533"/>
          </a:xfrm>
          <a:solidFill>
            <a:srgbClr val="008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Tree>
    <p:extLst>
      <p:ext uri="{BB962C8B-B14F-4D97-AF65-F5344CB8AC3E}">
        <p14:creationId xmlns:p14="http://schemas.microsoft.com/office/powerpoint/2010/main" val="241430325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56" cy="3410817"/>
          </a:xfrm>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4" y="4999858"/>
            <a:ext cx="14934888"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88"/>
            <a:ext cx="14925909" cy="659007"/>
          </a:xfrm>
          <a:solidFill>
            <a:srgbClr val="FF0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4"/>
            <a:ext cx="14925909" cy="626533"/>
          </a:xfrm>
          <a:solidFill>
            <a:srgbClr val="008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Tree>
    <p:extLst>
      <p:ext uri="{BB962C8B-B14F-4D97-AF65-F5344CB8AC3E}">
        <p14:creationId xmlns:p14="http://schemas.microsoft.com/office/powerpoint/2010/main" val="205135876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4" tIns="60956" rIns="121914" bIns="60956" anchor="ctr"/>
          <a:lstStyle/>
          <a:p>
            <a:pPr algn="ctr" defTabSz="1218756"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9" tIns="121919" rIns="121919" bIns="12191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01"/>
            <a:endParaRPr lang="en-US" sz="3200">
              <a:solidFill>
                <a:srgbClr val="3E4346"/>
              </a:solidFill>
            </a:endParaRPr>
          </a:p>
        </p:txBody>
      </p:sp>
      <p:sp>
        <p:nvSpPr>
          <p:cNvPr id="10" name="TextBox 10"/>
          <p:cNvSpPr txBox="1">
            <a:spLocks noChangeArrowheads="1"/>
          </p:cNvSpPr>
          <p:nvPr/>
        </p:nvSpPr>
        <p:spPr bwMode="white">
          <a:xfrm>
            <a:off x="8610600"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9" tIns="121919" rIns="121919" bIns="12191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01"/>
            <a:endParaRPr lang="en-US" sz="3200">
              <a:solidFill>
                <a:srgbClr val="3E4346"/>
              </a:solidFill>
            </a:endParaRPr>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8" cy="6667827"/>
          </a:xfrm>
        </p:spPr>
        <p:txBody>
          <a:bodyPr lIns="91439" tIns="91439">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4" y="1348278"/>
            <a:ext cx="7310968" cy="6662136"/>
          </a:xfrm>
        </p:spPr>
        <p:txBody>
          <a:bodyPr lIns="91439" tIns="91439">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9"/>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2"/>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6098975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6" y="1806576"/>
            <a:ext cx="5048250" cy="496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149481"/>
      </p:ext>
    </p:extLst>
  </p:cSld>
  <p:clrMapOvr>
    <a:masterClrMapping/>
  </p:clrMapOvr>
  <p:transition xmlns:p14="http://schemas.microsoft.com/office/powerpoint/2010/mai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919" tIns="121919" rIns="121919" bIns="121919" anchor="ctr"/>
          <a:lstStyle/>
          <a:p>
            <a:pPr defTabSz="1219108"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5"/>
            <a:ext cx="2157980" cy="2189001"/>
          </a:xfrm>
          <a:prstGeom prst="rect">
            <a:avLst/>
          </a:prstGeom>
        </p:spPr>
      </p:pic>
      <p:sp>
        <p:nvSpPr>
          <p:cNvPr id="6" name="Title 1"/>
          <p:cNvSpPr>
            <a:spLocks noGrp="1"/>
          </p:cNvSpPr>
          <p:nvPr>
            <p:ph type="ctrTitle" hasCustomPrompt="1"/>
          </p:nvPr>
        </p:nvSpPr>
        <p:spPr bwMode="white">
          <a:xfrm>
            <a:off x="1671638" y="2292126"/>
            <a:ext cx="12319001" cy="852712"/>
          </a:xfrm>
        </p:spPr>
        <p:txBody>
          <a:bodyPr lIns="91439" tIns="91439" rIns="91439" bIns="91439"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26"/>
            <a:ext cx="12319000" cy="1528233"/>
          </a:xfrm>
          <a:prstGeom prst="rect">
            <a:avLst/>
          </a:prstGeom>
        </p:spPr>
        <p:txBody>
          <a:bodyPr anchor="ctr">
            <a:normAutofit/>
          </a:bodyPr>
          <a:lstStyle>
            <a:lvl1pPr marL="12191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9" tIns="121919" rIns="121919" bIns="12191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01"/>
            <a:r>
              <a:rPr lang="en-US" sz="3200" b="1" dirty="0">
                <a:solidFill>
                  <a:srgbClr val="3E4346"/>
                </a:solidFill>
              </a:rPr>
              <a:t>Objective:</a:t>
            </a:r>
          </a:p>
        </p:txBody>
      </p:sp>
      <p:sp>
        <p:nvSpPr>
          <p:cNvPr id="9" name="Text Placeholder 8"/>
          <p:cNvSpPr>
            <a:spLocks noGrp="1"/>
          </p:cNvSpPr>
          <p:nvPr>
            <p:ph type="body" sz="quarter" idx="10"/>
          </p:nvPr>
        </p:nvSpPr>
        <p:spPr>
          <a:xfrm>
            <a:off x="1671638" y="5650765"/>
            <a:ext cx="12319000" cy="2445486"/>
          </a:xfrm>
          <a:prstGeom prst="rect">
            <a:avLst/>
          </a:prstGeom>
        </p:spPr>
        <p:txBody>
          <a:bodyPr/>
          <a:lstStyle>
            <a:lvl1pPr marL="0" indent="0">
              <a:buFont typeface="Wingdings" charset="2"/>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56258168"/>
      </p:ext>
    </p:extLst>
  </p:cSld>
  <p:clrMapOvr>
    <a:masterClrMapping/>
  </p:clrMapOvr>
  <p:transition xmlns:p14="http://schemas.microsoft.com/office/powerpoint/2010/mai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2"/>
            <a:ext cx="14076456" cy="2378219"/>
          </a:xfrm>
          <a:prstGeom prst="rect">
            <a:avLst/>
          </a:prstGeom>
          <a:noFill/>
          <a:ln>
            <a:noFill/>
          </a:ln>
          <a:effectLst/>
        </p:spPr>
        <p:txBody>
          <a:bodyPr lIns="121919" tIns="121919" rIns="121919" bIns="121919" anchor="ctr"/>
          <a:lstStyle/>
          <a:p>
            <a:pPr defTabSz="1219108"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5"/>
            <a:ext cx="2815436" cy="2189001"/>
          </a:xfrm>
          <a:prstGeom prst="rect">
            <a:avLst/>
          </a:prstGeom>
        </p:spPr>
      </p:pic>
      <p:sp>
        <p:nvSpPr>
          <p:cNvPr id="6" name="Title 1"/>
          <p:cNvSpPr>
            <a:spLocks noGrp="1"/>
          </p:cNvSpPr>
          <p:nvPr>
            <p:ph type="ctrTitle" hasCustomPrompt="1"/>
          </p:nvPr>
        </p:nvSpPr>
        <p:spPr bwMode="white">
          <a:xfrm>
            <a:off x="1660525" y="2294620"/>
            <a:ext cx="12330113" cy="852712"/>
          </a:xfrm>
        </p:spPr>
        <p:txBody>
          <a:bodyPr lIns="91439" tIns="91439" rIns="91439" bIns="91439"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5"/>
            <a:ext cx="12330113" cy="2544287"/>
          </a:xfrm>
          <a:prstGeom prst="rect">
            <a:avLst/>
          </a:prstGeom>
        </p:spPr>
        <p:txBody>
          <a:bodyPr lIns="91439" tIns="91439" rIns="91439" bIns="91439">
            <a:noAutofit/>
          </a:bodyPr>
          <a:lstStyle>
            <a:lvl1pPr marL="0" indent="0" algn="l">
              <a:lnSpc>
                <a:spcPct val="100000"/>
              </a:lnSpc>
              <a:spcBef>
                <a:spcPts val="0"/>
              </a:spcBef>
              <a:buNone/>
              <a:defRPr sz="2800" baseline="0">
                <a:solidFill>
                  <a:schemeClr val="accent3">
                    <a:lumMod val="50000"/>
                  </a:schemeClr>
                </a:solidFill>
              </a:defRPr>
            </a:lvl1pPr>
            <a:lvl2pPr marL="609555" indent="0" algn="ctr">
              <a:buNone/>
              <a:defRPr>
                <a:solidFill>
                  <a:schemeClr val="tx1">
                    <a:tint val="75000"/>
                  </a:schemeClr>
                </a:solidFill>
              </a:defRPr>
            </a:lvl2pPr>
            <a:lvl3pPr marL="1219108" indent="0" algn="ctr">
              <a:buNone/>
              <a:defRPr>
                <a:solidFill>
                  <a:schemeClr val="tx1">
                    <a:tint val="75000"/>
                  </a:schemeClr>
                </a:solidFill>
              </a:defRPr>
            </a:lvl3pPr>
            <a:lvl4pPr marL="1828663"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6" indent="0" algn="ctr">
              <a:buNone/>
              <a:defRPr>
                <a:solidFill>
                  <a:schemeClr val="tx1">
                    <a:tint val="75000"/>
                  </a:schemeClr>
                </a:solidFill>
              </a:defRPr>
            </a:lvl7pPr>
            <a:lvl8pPr marL="4266881"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077611661"/>
      </p:ext>
    </p:extLst>
  </p:cSld>
  <p:clrMapOvr>
    <a:masterClrMapping/>
  </p:clrMapOvr>
  <p:transition xmlns:p14="http://schemas.microsoft.com/office/powerpoint/2010/mai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Bullet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77336" y="609601"/>
            <a:ext cx="14901333" cy="677333"/>
          </a:xfrm>
          <a:prstGeom prst="rect">
            <a:avLst/>
          </a:prstGeom>
          <a:noFill/>
          <a:ln>
            <a:noFill/>
          </a:ln>
        </p:spPr>
        <p:txBody>
          <a:bodyPr lIns="101609" tIns="101609" rIns="101609" bIns="101609"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
        <p:nvSpPr>
          <p:cNvPr id="35" name="Shape 35"/>
          <p:cNvSpPr txBox="1">
            <a:spLocks noGrp="1"/>
          </p:cNvSpPr>
          <p:nvPr>
            <p:ph type="body" idx="1"/>
          </p:nvPr>
        </p:nvSpPr>
        <p:spPr>
          <a:xfrm>
            <a:off x="677333" y="1856202"/>
            <a:ext cx="14898667" cy="5346000"/>
          </a:xfrm>
          <a:prstGeom prst="rect">
            <a:avLst/>
          </a:prstGeom>
          <a:noFill/>
          <a:ln>
            <a:noFill/>
          </a:ln>
        </p:spPr>
        <p:txBody>
          <a:bodyPr lIns="101609" tIns="101609" rIns="101609" bIns="101609" anchor="t" anchorCtr="0"/>
          <a:lstStyle>
            <a:lvl1pPr marL="310438" marR="0" lvl="0" indent="-126998" algn="l" rtl="0">
              <a:lnSpc>
                <a:spcPct val="100000"/>
              </a:lnSpc>
              <a:spcBef>
                <a:spcPts val="889"/>
              </a:spcBef>
              <a:buClr>
                <a:srgbClr val="435464"/>
              </a:buClr>
              <a:buSzPct val="89655"/>
              <a:buFont typeface="Arial"/>
              <a:buChar char="•"/>
              <a:defRPr sz="3200" b="0" i="0" u="none" strike="noStrike" cap="none">
                <a:solidFill>
                  <a:srgbClr val="435464"/>
                </a:solidFill>
                <a:latin typeface="Gill Sans"/>
                <a:ea typeface="Gill Sans"/>
                <a:cs typeface="Gill Sans"/>
                <a:sym typeface="Gill Sans"/>
              </a:defRPr>
            </a:lvl1pPr>
            <a:lvl2pPr marL="705542" marR="0" lvl="1" indent="-366882" algn="l" rtl="0">
              <a:lnSpc>
                <a:spcPct val="100000"/>
              </a:lnSpc>
              <a:spcBef>
                <a:spcPts val="889"/>
              </a:spcBef>
              <a:buClr>
                <a:srgbClr val="435464"/>
              </a:buClr>
              <a:buSzPct val="25000"/>
              <a:buFont typeface="Merriweather Sans"/>
              <a:buChar char=" "/>
              <a:defRPr sz="2700" b="0" i="0" u="none" strike="noStrike" cap="none">
                <a:solidFill>
                  <a:srgbClr val="435464"/>
                </a:solidFill>
                <a:latin typeface="Gill Sans"/>
                <a:ea typeface="Gill Sans"/>
                <a:cs typeface="Gill Sans"/>
                <a:sym typeface="Gill Sans"/>
              </a:defRPr>
            </a:lvl2pPr>
            <a:lvl3pPr marL="987758" marR="0" lvl="2" indent="-338660" algn="l" rtl="0">
              <a:lnSpc>
                <a:spcPct val="100000"/>
              </a:lnSpc>
              <a:spcBef>
                <a:spcPts val="889"/>
              </a:spcBef>
              <a:buClr>
                <a:srgbClr val="435464"/>
              </a:buClr>
              <a:buSzPct val="25000"/>
              <a:buFont typeface="Merriweather Sans"/>
              <a:buChar char=" "/>
              <a:defRPr sz="2300" b="0" i="0" u="none" strike="noStrike" cap="none">
                <a:solidFill>
                  <a:srgbClr val="435464"/>
                </a:solidFill>
                <a:latin typeface="Gill Sans"/>
                <a:ea typeface="Gill Sans"/>
                <a:cs typeface="Gill Sans"/>
                <a:sym typeface="Gill Sans"/>
              </a:defRPr>
            </a:lvl3pPr>
            <a:lvl4pPr marL="1213531" marR="0" lvl="3" indent="-352771" algn="l" rtl="0">
              <a:lnSpc>
                <a:spcPct val="100000"/>
              </a:lnSpc>
              <a:spcBef>
                <a:spcPts val="889"/>
              </a:spcBef>
              <a:buClr>
                <a:srgbClr val="435464"/>
              </a:buClr>
              <a:buSzPct val="26315"/>
              <a:buFont typeface="Merriweather Sans"/>
              <a:buChar char=" "/>
              <a:defRPr sz="2100" b="0" i="0" u="none" strike="noStrike" cap="none">
                <a:solidFill>
                  <a:srgbClr val="435464"/>
                </a:solidFill>
                <a:latin typeface="Gill Sans"/>
                <a:ea typeface="Gill Sans"/>
                <a:cs typeface="Gill Sans"/>
                <a:sym typeface="Gill Sans"/>
              </a:defRPr>
            </a:lvl4pPr>
            <a:lvl5pPr marL="1439304" marR="0" lvl="4" indent="-352771" algn="l" rtl="0">
              <a:lnSpc>
                <a:spcPct val="100000"/>
              </a:lnSpc>
              <a:spcBef>
                <a:spcPts val="889"/>
              </a:spcBef>
              <a:buClr>
                <a:srgbClr val="435464"/>
              </a:buClr>
              <a:buSzPct val="26315"/>
              <a:buFont typeface="Merriweather Sans"/>
              <a:buChar char=" "/>
              <a:defRPr sz="2100" b="0" i="0" u="none" strike="noStrike" cap="none">
                <a:solidFill>
                  <a:srgbClr val="435464"/>
                </a:solidFill>
                <a:latin typeface="Gill Sans"/>
                <a:ea typeface="Gill Sans"/>
                <a:cs typeface="Gill Sans"/>
                <a:sym typeface="Gill Sans"/>
              </a:defRPr>
            </a:lvl5pPr>
            <a:lvl6pPr marL="3344267" marR="0" lvl="5" indent="-141109"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6pPr>
            <a:lvl7pPr marL="3951033" marR="0" lvl="6" indent="-141109"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7pPr>
            <a:lvl8pPr marL="4557798" marR="0" lvl="7" indent="-126998"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8pPr>
            <a:lvl9pPr marL="5164564" marR="0" lvl="8" indent="-126998"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26315960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Slide">
    <p:spTree>
      <p:nvGrpSpPr>
        <p:cNvPr id="1" name="Shape 36"/>
        <p:cNvGrpSpPr/>
        <p:nvPr/>
      </p:nvGrpSpPr>
      <p:grpSpPr>
        <a:xfrm>
          <a:off x="0" y="0"/>
          <a:ext cx="0" cy="0"/>
          <a:chOff x="0" y="0"/>
          <a:chExt cx="0" cy="0"/>
        </a:xfrm>
      </p:grpSpPr>
      <p:sp>
        <p:nvSpPr>
          <p:cNvPr id="37" name="Shape 37"/>
          <p:cNvSpPr txBox="1">
            <a:spLocks noGrp="1"/>
          </p:cNvSpPr>
          <p:nvPr>
            <p:ph type="ctrTitle"/>
          </p:nvPr>
        </p:nvSpPr>
        <p:spPr>
          <a:xfrm>
            <a:off x="2576952" y="6930801"/>
            <a:ext cx="10972667" cy="1337667"/>
          </a:xfrm>
          <a:prstGeom prst="rect">
            <a:avLst/>
          </a:prstGeom>
          <a:noFill/>
          <a:ln>
            <a:noFill/>
          </a:ln>
        </p:spPr>
        <p:txBody>
          <a:bodyPr lIns="101609" tIns="101609" rIns="101609" bIns="101609"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
        <p:nvSpPr>
          <p:cNvPr id="38" name="Shape 38"/>
          <p:cNvSpPr txBox="1">
            <a:spLocks noGrp="1"/>
          </p:cNvSpPr>
          <p:nvPr>
            <p:ph type="subTitle" idx="1"/>
          </p:nvPr>
        </p:nvSpPr>
        <p:spPr>
          <a:xfrm>
            <a:off x="2576952" y="7885614"/>
            <a:ext cx="10972667" cy="560667"/>
          </a:xfrm>
          <a:prstGeom prst="rect">
            <a:avLst/>
          </a:prstGeom>
          <a:noFill/>
          <a:ln>
            <a:noFill/>
          </a:ln>
        </p:spPr>
        <p:txBody>
          <a:bodyPr lIns="101609" tIns="101609" rIns="101609" bIns="101609"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6766" marR="0" lvl="1" indent="0" algn="ctr" rtl="0">
              <a:lnSpc>
                <a:spcPct val="100000"/>
              </a:lnSpc>
              <a:spcBef>
                <a:spcPts val="889"/>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3531" marR="0" lvl="2" indent="0" algn="ctr" rtl="0">
              <a:lnSpc>
                <a:spcPct val="100000"/>
              </a:lnSpc>
              <a:spcBef>
                <a:spcPts val="889"/>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34407" marR="0" lvl="3"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41173" marR="0" lvl="4"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7940" marR="0" lvl="5" indent="-28222"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6pPr>
            <a:lvl7pPr marL="3654705" marR="0" lvl="6"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7pPr>
            <a:lvl8pPr marL="4261471" marR="0" lvl="7"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8pPr>
            <a:lvl9pPr marL="4882347" marR="0" lvl="8"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39" name="Shape 39" descr="plain transparent logo.png"/>
          <p:cNvPicPr preferRelativeResize="0"/>
          <p:nvPr/>
        </p:nvPicPr>
        <p:blipFill rotWithShape="1">
          <a:blip r:embed="rId2">
            <a:alphaModFix/>
          </a:blip>
          <a:srcRect/>
          <a:stretch/>
        </p:blipFill>
        <p:spPr>
          <a:xfrm>
            <a:off x="5499844" y="829374"/>
            <a:ext cx="5563667" cy="5502000"/>
          </a:xfrm>
          <a:prstGeom prst="rect">
            <a:avLst/>
          </a:prstGeom>
          <a:noFill/>
          <a:ln>
            <a:noFill/>
          </a:ln>
        </p:spPr>
      </p:pic>
    </p:spTree>
    <p:extLst>
      <p:ext uri="{BB962C8B-B14F-4D97-AF65-F5344CB8AC3E}">
        <p14:creationId xmlns:p14="http://schemas.microsoft.com/office/powerpoint/2010/main" val="178108653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Code">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77336" y="609601"/>
            <a:ext cx="14901333" cy="677333"/>
          </a:xfrm>
          <a:prstGeom prst="rect">
            <a:avLst/>
          </a:prstGeom>
          <a:noFill/>
          <a:ln>
            <a:noFill/>
          </a:ln>
        </p:spPr>
        <p:txBody>
          <a:bodyPr lIns="101609" tIns="101609" rIns="101609" bIns="101609"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
        <p:nvSpPr>
          <p:cNvPr id="42" name="Shape 42"/>
          <p:cNvSpPr txBox="1">
            <a:spLocks noGrp="1"/>
          </p:cNvSpPr>
          <p:nvPr>
            <p:ph type="body" idx="1"/>
          </p:nvPr>
        </p:nvSpPr>
        <p:spPr>
          <a:xfrm>
            <a:off x="677333" y="1856202"/>
            <a:ext cx="14898667" cy="5346000"/>
          </a:xfrm>
          <a:prstGeom prst="rect">
            <a:avLst/>
          </a:prstGeom>
          <a:noFill/>
          <a:ln>
            <a:noFill/>
          </a:ln>
        </p:spPr>
        <p:txBody>
          <a:bodyPr lIns="101609" tIns="101609" rIns="101609" bIns="101609" anchor="t" anchorCtr="0"/>
          <a:lstStyle>
            <a:lvl1pPr marL="0" marR="0" lvl="0" indent="0" algn="l" rtl="0">
              <a:lnSpc>
                <a:spcPct val="100000"/>
              </a:lnSpc>
              <a:spcBef>
                <a:spcPts val="889"/>
              </a:spcBef>
              <a:buClr>
                <a:srgbClr val="435464"/>
              </a:buClr>
              <a:buFont typeface="Arial"/>
              <a:buNone/>
              <a:defRPr sz="3200" b="0" i="0" u="none" strike="noStrike" cap="none">
                <a:solidFill>
                  <a:srgbClr val="435464"/>
                </a:solidFill>
                <a:latin typeface="Consolas"/>
                <a:ea typeface="Consolas"/>
                <a:cs typeface="Consolas"/>
                <a:sym typeface="Consolas"/>
              </a:defRPr>
            </a:lvl1pPr>
            <a:lvl2pPr marL="310438" marR="0" lvl="1" indent="-14111" algn="l" rtl="0">
              <a:lnSpc>
                <a:spcPct val="100000"/>
              </a:lnSpc>
              <a:spcBef>
                <a:spcPts val="889"/>
              </a:spcBef>
              <a:buClr>
                <a:srgbClr val="435464"/>
              </a:buClr>
              <a:buFont typeface="Merriweather Sans"/>
              <a:buNone/>
              <a:defRPr sz="2700" b="0" i="0" u="none" strike="noStrike" cap="none">
                <a:solidFill>
                  <a:srgbClr val="435464"/>
                </a:solidFill>
                <a:latin typeface="Consolas"/>
                <a:ea typeface="Consolas"/>
                <a:cs typeface="Consolas"/>
                <a:sym typeface="Consolas"/>
              </a:defRPr>
            </a:lvl2pPr>
            <a:lvl3pPr marL="606766" marR="0" lvl="2" indent="0" algn="l" rtl="0">
              <a:lnSpc>
                <a:spcPct val="100000"/>
              </a:lnSpc>
              <a:spcBef>
                <a:spcPts val="889"/>
              </a:spcBef>
              <a:buClr>
                <a:srgbClr val="435464"/>
              </a:buClr>
              <a:buFont typeface="Merriweather Sans"/>
              <a:buNone/>
              <a:defRPr sz="2300" b="0" i="0" u="none" strike="noStrike" cap="none">
                <a:solidFill>
                  <a:srgbClr val="435464"/>
                </a:solidFill>
                <a:latin typeface="Consolas"/>
                <a:ea typeface="Consolas"/>
                <a:cs typeface="Consolas"/>
                <a:sym typeface="Consolas"/>
              </a:defRPr>
            </a:lvl3pPr>
            <a:lvl4pPr marL="832538" marR="0" lvl="3" indent="0" algn="l" rtl="0">
              <a:lnSpc>
                <a:spcPct val="100000"/>
              </a:lnSpc>
              <a:spcBef>
                <a:spcPts val="889"/>
              </a:spcBef>
              <a:buClr>
                <a:srgbClr val="435464"/>
              </a:buClr>
              <a:buFont typeface="Merriweather Sans"/>
              <a:buNone/>
              <a:defRPr sz="2100" b="0" i="0" u="none" strike="noStrike" cap="none">
                <a:solidFill>
                  <a:srgbClr val="435464"/>
                </a:solidFill>
                <a:latin typeface="Consolas"/>
                <a:ea typeface="Consolas"/>
                <a:cs typeface="Consolas"/>
                <a:sym typeface="Consolas"/>
              </a:defRPr>
            </a:lvl4pPr>
            <a:lvl5pPr marL="1058313" marR="0" lvl="4" indent="0" algn="l" rtl="0">
              <a:lnSpc>
                <a:spcPct val="100000"/>
              </a:lnSpc>
              <a:spcBef>
                <a:spcPts val="889"/>
              </a:spcBef>
              <a:buClr>
                <a:srgbClr val="435464"/>
              </a:buClr>
              <a:buFont typeface="Merriweather Sans"/>
              <a:buNone/>
              <a:defRPr sz="2100" b="0" i="0" u="none" strike="noStrike" cap="none">
                <a:solidFill>
                  <a:srgbClr val="435464"/>
                </a:solidFill>
                <a:latin typeface="Consolas"/>
                <a:ea typeface="Consolas"/>
                <a:cs typeface="Consolas"/>
                <a:sym typeface="Consolas"/>
              </a:defRPr>
            </a:lvl5pPr>
            <a:lvl6pPr marL="3344267" marR="0" lvl="5" indent="-141109"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6pPr>
            <a:lvl7pPr marL="3951033" marR="0" lvl="6" indent="-141109"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7pPr>
            <a:lvl8pPr marL="4557798" marR="0" lvl="7" indent="-126998"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8pPr>
            <a:lvl9pPr marL="5164564" marR="0" lvl="8" indent="-126998"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853702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677336" y="609601"/>
            <a:ext cx="14901333" cy="677333"/>
          </a:xfrm>
          <a:prstGeom prst="rect">
            <a:avLst/>
          </a:prstGeom>
          <a:noFill/>
          <a:ln>
            <a:noFill/>
          </a:ln>
        </p:spPr>
        <p:txBody>
          <a:bodyPr lIns="101609" tIns="101609" rIns="101609" bIns="101609"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Tree>
    <p:extLst>
      <p:ext uri="{BB962C8B-B14F-4D97-AF65-F5344CB8AC3E}">
        <p14:creationId xmlns:p14="http://schemas.microsoft.com/office/powerpoint/2010/main" val="41163180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76896790"/>
      </p:ext>
    </p:extLst>
  </p:cSld>
  <p:clrMapOvr>
    <a:masterClrMapping/>
  </p:clrMapOvr>
  <p:transition xmlns:p14="http://schemas.microsoft.com/office/powerpoint/2010/mai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Logo Middle">
    <p:spTree>
      <p:nvGrpSpPr>
        <p:cNvPr id="1" name="Shape 45"/>
        <p:cNvGrpSpPr/>
        <p:nvPr/>
      </p:nvGrpSpPr>
      <p:grpSpPr>
        <a:xfrm>
          <a:off x="0" y="0"/>
          <a:ext cx="0" cy="0"/>
          <a:chOff x="0" y="0"/>
          <a:chExt cx="0" cy="0"/>
        </a:xfrm>
      </p:grpSpPr>
      <p:pic>
        <p:nvPicPr>
          <p:cNvPr id="46" name="Shape 46" descr="plain transparent logo.png"/>
          <p:cNvPicPr preferRelativeResize="0"/>
          <p:nvPr/>
        </p:nvPicPr>
        <p:blipFill rotWithShape="1">
          <a:blip r:embed="rId2">
            <a:alphaModFix/>
          </a:blip>
          <a:srcRect/>
          <a:stretch/>
        </p:blipFill>
        <p:spPr>
          <a:xfrm>
            <a:off x="5339320" y="1753222"/>
            <a:ext cx="5563667" cy="5502000"/>
          </a:xfrm>
          <a:prstGeom prst="rect">
            <a:avLst/>
          </a:prstGeom>
          <a:noFill/>
          <a:ln>
            <a:noFill/>
          </a:ln>
        </p:spPr>
      </p:pic>
      <p:sp>
        <p:nvSpPr>
          <p:cNvPr id="47" name="Shape 47"/>
          <p:cNvSpPr/>
          <p:nvPr/>
        </p:nvSpPr>
        <p:spPr>
          <a:xfrm>
            <a:off x="15138876" y="8031214"/>
            <a:ext cx="906000" cy="871000"/>
          </a:xfrm>
          <a:prstGeom prst="rect">
            <a:avLst/>
          </a:prstGeom>
          <a:solidFill>
            <a:srgbClr val="FEFEFE"/>
          </a:solidFill>
          <a:ln>
            <a:noFill/>
          </a:ln>
        </p:spPr>
        <p:txBody>
          <a:bodyPr lIns="101609" tIns="50805" rIns="101609" bIns="50805" anchor="ctr" anchorCtr="0">
            <a:noAutofit/>
          </a:bodyPr>
          <a:lstStyle/>
          <a:p>
            <a:pPr algn="ctr" defTabSz="914391"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09483993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2644153" y="2496328"/>
            <a:ext cx="10972667" cy="1337666"/>
          </a:xfrm>
          <a:prstGeom prst="rect">
            <a:avLst/>
          </a:prstGeom>
          <a:noFill/>
          <a:ln>
            <a:noFill/>
          </a:ln>
        </p:spPr>
        <p:txBody>
          <a:bodyPr lIns="101609" tIns="101609" rIns="101609" bIns="101609"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
        <p:nvSpPr>
          <p:cNvPr id="51" name="Shape 51"/>
          <p:cNvSpPr txBox="1">
            <a:spLocks noGrp="1"/>
          </p:cNvSpPr>
          <p:nvPr>
            <p:ph type="subTitle" idx="1"/>
          </p:nvPr>
        </p:nvSpPr>
        <p:spPr>
          <a:xfrm>
            <a:off x="2644153" y="3451141"/>
            <a:ext cx="10972667" cy="560666"/>
          </a:xfrm>
          <a:prstGeom prst="rect">
            <a:avLst/>
          </a:prstGeom>
          <a:noFill/>
          <a:ln>
            <a:noFill/>
          </a:ln>
        </p:spPr>
        <p:txBody>
          <a:bodyPr lIns="101609" tIns="101609" rIns="101609" bIns="101609"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6766" marR="0" lvl="1" indent="0" algn="ctr" rtl="0">
              <a:lnSpc>
                <a:spcPct val="100000"/>
              </a:lnSpc>
              <a:spcBef>
                <a:spcPts val="889"/>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3531" marR="0" lvl="2" indent="0" algn="ctr" rtl="0">
              <a:lnSpc>
                <a:spcPct val="100000"/>
              </a:lnSpc>
              <a:spcBef>
                <a:spcPts val="889"/>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34407" marR="0" lvl="3"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41173" marR="0" lvl="4"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7940" marR="0" lvl="5" indent="-28222"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6pPr>
            <a:lvl7pPr marL="3654705" marR="0" lvl="6"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7pPr>
            <a:lvl8pPr marL="4261471" marR="0" lvl="7"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8pPr>
            <a:lvl9pPr marL="4882347" marR="0" lvl="8"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2601966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hank You">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2644153" y="2496328"/>
            <a:ext cx="10972667" cy="1337666"/>
          </a:xfrm>
          <a:prstGeom prst="rect">
            <a:avLst/>
          </a:prstGeom>
          <a:noFill/>
          <a:ln>
            <a:noFill/>
          </a:ln>
        </p:spPr>
        <p:txBody>
          <a:bodyPr lIns="101609" tIns="101609" rIns="101609" bIns="101609"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
        <p:nvSpPr>
          <p:cNvPr id="54" name="Shape 54"/>
          <p:cNvSpPr txBox="1">
            <a:spLocks noGrp="1"/>
          </p:cNvSpPr>
          <p:nvPr>
            <p:ph type="subTitle" idx="1"/>
          </p:nvPr>
        </p:nvSpPr>
        <p:spPr>
          <a:xfrm>
            <a:off x="2644153" y="3451141"/>
            <a:ext cx="10972667" cy="560666"/>
          </a:xfrm>
          <a:prstGeom prst="rect">
            <a:avLst/>
          </a:prstGeom>
          <a:noFill/>
          <a:ln>
            <a:noFill/>
          </a:ln>
        </p:spPr>
        <p:txBody>
          <a:bodyPr lIns="101609" tIns="101609" rIns="101609" bIns="101609"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6766" marR="0" lvl="1" indent="0" algn="ctr" rtl="0">
              <a:lnSpc>
                <a:spcPct val="100000"/>
              </a:lnSpc>
              <a:spcBef>
                <a:spcPts val="889"/>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3531" marR="0" lvl="2" indent="0" algn="ctr" rtl="0">
              <a:lnSpc>
                <a:spcPct val="100000"/>
              </a:lnSpc>
              <a:spcBef>
                <a:spcPts val="889"/>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34407" marR="0" lvl="3"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41173" marR="0" lvl="4"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7940" marR="0" lvl="5" indent="-28222"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6pPr>
            <a:lvl7pPr marL="3654705" marR="0" lvl="6"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7pPr>
            <a:lvl8pPr marL="4261471" marR="0" lvl="7"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8pPr>
            <a:lvl9pPr marL="4882347" marR="0" lvl="8"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25559827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576952" y="6930799"/>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0" name="Shape 10"/>
          <p:cNvSpPr txBox="1">
            <a:spLocks noGrp="1"/>
          </p:cNvSpPr>
          <p:nvPr>
            <p:ph type="subTitle" idx="1"/>
          </p:nvPr>
        </p:nvSpPr>
        <p:spPr>
          <a:xfrm>
            <a:off x="2576952" y="7885614"/>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pic>
        <p:nvPicPr>
          <p:cNvPr id="11" name="Shape 11" descr="plain transparent logo.png"/>
          <p:cNvPicPr preferRelativeResize="0"/>
          <p:nvPr/>
        </p:nvPicPr>
        <p:blipFill rotWithShape="1">
          <a:blip r:embed="rId2">
            <a:alphaModFix/>
          </a:blip>
          <a:srcRect/>
          <a:stretch/>
        </p:blipFill>
        <p:spPr>
          <a:xfrm>
            <a:off x="5499845" y="829374"/>
            <a:ext cx="5563813" cy="5502047"/>
          </a:xfrm>
          <a:prstGeom prst="rect">
            <a:avLst/>
          </a:prstGeom>
          <a:noFill/>
          <a:ln>
            <a:noFill/>
          </a:ln>
        </p:spPr>
      </p:pic>
    </p:spTree>
    <p:extLst>
      <p:ext uri="{BB962C8B-B14F-4D97-AF65-F5344CB8AC3E}">
        <p14:creationId xmlns:p14="http://schemas.microsoft.com/office/powerpoint/2010/main" val="426458742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Bullets">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4" name="Shape 14"/>
          <p:cNvSpPr txBox="1">
            <a:spLocks noGrp="1"/>
          </p:cNvSpPr>
          <p:nvPr>
            <p:ph type="body" idx="1"/>
          </p:nvPr>
        </p:nvSpPr>
        <p:spPr>
          <a:xfrm>
            <a:off x="677334" y="1856204"/>
            <a:ext cx="14898623" cy="5345952"/>
          </a:xfrm>
          <a:prstGeom prst="rect">
            <a:avLst/>
          </a:prstGeom>
          <a:noFill/>
          <a:ln>
            <a:noFill/>
          </a:ln>
        </p:spPr>
        <p:txBody>
          <a:bodyPr lIns="101582" tIns="101582" rIns="101582" bIns="101582" anchor="t" anchorCtr="0"/>
          <a:lstStyle>
            <a:lvl1pPr marL="308937" marR="0" lvl="0" indent="-124788" algn="l" rtl="0">
              <a:lnSpc>
                <a:spcPct val="100000"/>
              </a:lnSpc>
              <a:spcBef>
                <a:spcPts val="800"/>
              </a:spcBef>
              <a:buClr>
                <a:srgbClr val="435464"/>
              </a:buClr>
              <a:buSzPct val="90000"/>
              <a:buFont typeface="Arial"/>
              <a:buChar char="•"/>
              <a:defRPr sz="3200" b="0" i="0" u="none" strike="noStrike" cap="none">
                <a:solidFill>
                  <a:srgbClr val="435464"/>
                </a:solidFill>
                <a:latin typeface="Gill Sans"/>
                <a:ea typeface="Gill Sans"/>
                <a:cs typeface="Gill Sans"/>
                <a:sym typeface="Gill Sans"/>
              </a:defRPr>
            </a:lvl1pPr>
            <a:lvl2pPr marL="689935" marR="0" lvl="1" indent="-351272" algn="l" rtl="0">
              <a:lnSpc>
                <a:spcPct val="100000"/>
              </a:lnSpc>
              <a:spcBef>
                <a:spcPts val="800"/>
              </a:spcBef>
              <a:buClr>
                <a:srgbClr val="435464"/>
              </a:buClr>
              <a:buSzPct val="25000"/>
              <a:buFont typeface="Merriweather Sans"/>
              <a:buChar char=" "/>
              <a:defRPr sz="2700" b="0" i="0" u="none" strike="noStrike" cap="none">
                <a:solidFill>
                  <a:srgbClr val="435464"/>
                </a:solidFill>
                <a:latin typeface="Gill Sans"/>
                <a:ea typeface="Gill Sans"/>
                <a:cs typeface="Gill Sans"/>
                <a:sym typeface="Gill Sans"/>
              </a:defRPr>
            </a:lvl2pPr>
            <a:lvl3pPr marL="990408" marR="0" lvl="2" indent="-346594" algn="l" rtl="0">
              <a:lnSpc>
                <a:spcPct val="100000"/>
              </a:lnSpc>
              <a:spcBef>
                <a:spcPts val="800"/>
              </a:spcBef>
              <a:buClr>
                <a:srgbClr val="435464"/>
              </a:buClr>
              <a:buSzPct val="25000"/>
              <a:buFont typeface="Merriweather Sans"/>
              <a:buChar char=" "/>
              <a:defRPr sz="2300" b="0" i="0" u="none" strike="noStrike" cap="none">
                <a:solidFill>
                  <a:srgbClr val="435464"/>
                </a:solidFill>
                <a:latin typeface="Gill Sans"/>
                <a:ea typeface="Gill Sans"/>
                <a:cs typeface="Gill Sans"/>
                <a:sym typeface="Gill Sans"/>
              </a:defRPr>
            </a:lvl3pPr>
            <a:lvl4pPr marL="1221056" marR="0" lvl="3" indent="-354994"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4pPr>
            <a:lvl5pPr marL="1449583" marR="0" lvl="4" indent="-357746"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5pPr>
            <a:lvl6pPr marL="3351626" marR="0" lvl="5" indent="-148435"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6pPr>
            <a:lvl7pPr marL="3961015" marR="0" lvl="6" indent="-136942"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7pPr>
            <a:lvl8pPr marL="4570402" marR="0" lvl="7" indent="-139557"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8pPr>
            <a:lvl9pPr marL="5179790" marR="0" lvl="8" indent="-142174"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38078541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2644153" y="2496327"/>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7" name="Shape 17"/>
          <p:cNvSpPr txBox="1">
            <a:spLocks noGrp="1"/>
          </p:cNvSpPr>
          <p:nvPr>
            <p:ph type="subTitle" idx="1"/>
          </p:nvPr>
        </p:nvSpPr>
        <p:spPr>
          <a:xfrm>
            <a:off x="2644153" y="3451141"/>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314454720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Tree>
    <p:extLst>
      <p:ext uri="{BB962C8B-B14F-4D97-AF65-F5344CB8AC3E}">
        <p14:creationId xmlns:p14="http://schemas.microsoft.com/office/powerpoint/2010/main" val="33630804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Logo Middle">
    <p:spTree>
      <p:nvGrpSpPr>
        <p:cNvPr id="1" name="Shape 20"/>
        <p:cNvGrpSpPr/>
        <p:nvPr/>
      </p:nvGrpSpPr>
      <p:grpSpPr>
        <a:xfrm>
          <a:off x="0" y="0"/>
          <a:ext cx="0" cy="0"/>
          <a:chOff x="0" y="0"/>
          <a:chExt cx="0" cy="0"/>
        </a:xfrm>
      </p:grpSpPr>
      <p:pic>
        <p:nvPicPr>
          <p:cNvPr id="21" name="Shape 21" descr="plain transparent logo.png"/>
          <p:cNvPicPr preferRelativeResize="0"/>
          <p:nvPr/>
        </p:nvPicPr>
        <p:blipFill rotWithShape="1">
          <a:blip r:embed="rId2">
            <a:alphaModFix/>
          </a:blip>
          <a:srcRect/>
          <a:stretch/>
        </p:blipFill>
        <p:spPr>
          <a:xfrm>
            <a:off x="5339319" y="1753222"/>
            <a:ext cx="5563813" cy="5502047"/>
          </a:xfrm>
          <a:prstGeom prst="rect">
            <a:avLst/>
          </a:prstGeom>
          <a:noFill/>
          <a:ln>
            <a:noFill/>
          </a:ln>
        </p:spPr>
      </p:pic>
      <p:sp>
        <p:nvSpPr>
          <p:cNvPr id="22" name="Shape 22"/>
          <p:cNvSpPr/>
          <p:nvPr/>
        </p:nvSpPr>
        <p:spPr>
          <a:xfrm>
            <a:off x="15138877" y="8031215"/>
            <a:ext cx="905893" cy="871064"/>
          </a:xfrm>
          <a:prstGeom prst="rect">
            <a:avLst/>
          </a:prstGeom>
          <a:solidFill>
            <a:srgbClr val="FEFEFE"/>
          </a:solidFill>
          <a:ln>
            <a:noFill/>
          </a:ln>
        </p:spPr>
        <p:txBody>
          <a:bodyPr lIns="101582" tIns="50777" rIns="101582" bIns="50777" anchor="ctr" anchorCtr="0">
            <a:noAutofit/>
          </a:bodyPr>
          <a:lstStyle/>
          <a:p>
            <a:pPr algn="ctr" defTabSz="914400"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3922385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Co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25" name="Shape 25"/>
          <p:cNvSpPr txBox="1">
            <a:spLocks noGrp="1"/>
          </p:cNvSpPr>
          <p:nvPr>
            <p:ph type="body" idx="1"/>
          </p:nvPr>
        </p:nvSpPr>
        <p:spPr>
          <a:xfrm>
            <a:off x="677334" y="1856204"/>
            <a:ext cx="14898623" cy="5345952"/>
          </a:xfrm>
          <a:prstGeom prst="rect">
            <a:avLst/>
          </a:prstGeom>
          <a:noFill/>
          <a:ln>
            <a:noFill/>
          </a:ln>
        </p:spPr>
        <p:txBody>
          <a:bodyPr lIns="101582" tIns="101582" rIns="101582" bIns="101582" anchor="t" anchorCtr="0"/>
          <a:lstStyle>
            <a:lvl1pPr marL="0" marR="0" lvl="0" indent="0" algn="l" rtl="0">
              <a:lnSpc>
                <a:spcPct val="100000"/>
              </a:lnSpc>
              <a:spcBef>
                <a:spcPts val="800"/>
              </a:spcBef>
              <a:buClr>
                <a:srgbClr val="435464"/>
              </a:buClr>
              <a:buFont typeface="Arial"/>
              <a:buNone/>
              <a:defRPr sz="3200" b="0" i="0" u="none" strike="noStrike" cap="none">
                <a:solidFill>
                  <a:srgbClr val="435464"/>
                </a:solidFill>
                <a:latin typeface="Consolas"/>
                <a:ea typeface="Consolas"/>
                <a:cs typeface="Consolas"/>
                <a:sym typeface="Consolas"/>
              </a:defRPr>
            </a:lvl1pPr>
            <a:lvl2pPr marL="308937" marR="0" lvl="1" indent="-12605" algn="l" rtl="0">
              <a:lnSpc>
                <a:spcPct val="100000"/>
              </a:lnSpc>
              <a:spcBef>
                <a:spcPts val="800"/>
              </a:spcBef>
              <a:buClr>
                <a:srgbClr val="435464"/>
              </a:buClr>
              <a:buFont typeface="Merriweather Sans"/>
              <a:buNone/>
              <a:defRPr sz="2700" b="0" i="0" u="none" strike="noStrike" cap="none">
                <a:solidFill>
                  <a:srgbClr val="435464"/>
                </a:solidFill>
                <a:latin typeface="Consolas"/>
                <a:ea typeface="Consolas"/>
                <a:cs typeface="Consolas"/>
                <a:sym typeface="Consolas"/>
              </a:defRPr>
            </a:lvl2pPr>
            <a:lvl3pPr marL="609413" marR="0" lvl="2" indent="-2640" algn="l" rtl="0">
              <a:lnSpc>
                <a:spcPct val="100000"/>
              </a:lnSpc>
              <a:spcBef>
                <a:spcPts val="800"/>
              </a:spcBef>
              <a:buClr>
                <a:srgbClr val="435464"/>
              </a:buClr>
              <a:buFont typeface="Merriweather Sans"/>
              <a:buNone/>
              <a:defRPr sz="2300" b="0" i="0" u="none" strike="noStrike" cap="none">
                <a:solidFill>
                  <a:srgbClr val="435464"/>
                </a:solidFill>
                <a:latin typeface="Consolas"/>
                <a:ea typeface="Consolas"/>
                <a:cs typeface="Consolas"/>
                <a:sym typeface="Consolas"/>
              </a:defRPr>
            </a:lvl3pPr>
            <a:lvl4pPr marL="840056" marR="0" lvl="3" indent="-7509"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4pPr>
            <a:lvl5pPr marL="1068584" marR="0" lvl="4" indent="-10261"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5pPr>
            <a:lvl6pPr marL="3351626" marR="0" lvl="5" indent="-148435"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6pPr>
            <a:lvl7pPr marL="3961015" marR="0" lvl="6" indent="-136942"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7pPr>
            <a:lvl8pPr marL="4570402" marR="0" lvl="7" indent="-139557"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8pPr>
            <a:lvl9pPr marL="5179790" marR="0" lvl="8" indent="-142174"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24324041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Blank">
    <p:spTree>
      <p:nvGrpSpPr>
        <p:cNvPr id="1" name="Shape 26"/>
        <p:cNvGrpSpPr/>
        <p:nvPr/>
      </p:nvGrpSpPr>
      <p:grpSpPr>
        <a:xfrm>
          <a:off x="0" y="0"/>
          <a:ext cx="0" cy="0"/>
          <a:chOff x="0" y="0"/>
          <a:chExt cx="0" cy="0"/>
        </a:xfrm>
      </p:grpSpPr>
    </p:spTree>
    <p:extLst>
      <p:ext uri="{BB962C8B-B14F-4D97-AF65-F5344CB8AC3E}">
        <p14:creationId xmlns:p14="http://schemas.microsoft.com/office/powerpoint/2010/main" val="1713686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7" y="11582403"/>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pPr marL="33860"/>
              <a:t>‹#›</a:t>
            </a:fld>
            <a:endParaRPr lang="en-US" sz="2100" dirty="0"/>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t>1-</a:t>
            </a:r>
          </a:p>
        </p:txBody>
      </p:sp>
      <p:sp>
        <p:nvSpPr>
          <p:cNvPr id="17" name="Text Placeholder 4"/>
          <p:cNvSpPr>
            <a:spLocks noGrp="1"/>
          </p:cNvSpPr>
          <p:nvPr>
            <p:ph type="body" sz="quarter" idx="12"/>
          </p:nvPr>
        </p:nvSpPr>
        <p:spPr>
          <a:xfrm>
            <a:off x="677334"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3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hank You">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2644153" y="2496327"/>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29" name="Shape 29"/>
          <p:cNvSpPr txBox="1">
            <a:spLocks noGrp="1"/>
          </p:cNvSpPr>
          <p:nvPr>
            <p:ph type="subTitle" idx="1"/>
          </p:nvPr>
        </p:nvSpPr>
        <p:spPr>
          <a:xfrm>
            <a:off x="2644153" y="3451141"/>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42549064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1" y="128324"/>
            <a:ext cx="13979932"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1" y="215276"/>
            <a:ext cx="2441470" cy="2407900"/>
          </a:xfrm>
          <a:prstGeom prst="rect">
            <a:avLst/>
          </a:prstGeom>
        </p:spPr>
      </p:pic>
      <p:sp>
        <p:nvSpPr>
          <p:cNvPr id="6" name="Title 1"/>
          <p:cNvSpPr>
            <a:spLocks noGrp="1"/>
          </p:cNvSpPr>
          <p:nvPr>
            <p:ph type="ctrTitle" hasCustomPrompt="1"/>
          </p:nvPr>
        </p:nvSpPr>
        <p:spPr bwMode="white">
          <a:xfrm>
            <a:off x="1680253"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5"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67463000"/>
      </p:ext>
    </p:extLst>
  </p:cSld>
  <p:clrMapOvr>
    <a:masterClrMapping/>
  </p:clrMapOvr>
  <p:transition xmlns:p14="http://schemas.microsoft.com/office/powerpoint/2010/mai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2" y="149492"/>
            <a:ext cx="11781799"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60" y="94883"/>
            <a:ext cx="2648692" cy="2648692"/>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19436031"/>
      </p:ext>
    </p:extLst>
  </p:cSld>
  <p:clrMapOvr>
    <a:masterClrMapping/>
  </p:clrMapOvr>
  <p:transition xmlns:p14="http://schemas.microsoft.com/office/powerpoint/2010/mai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1" y="160074"/>
            <a:ext cx="1391770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8" y="324733"/>
            <a:ext cx="2189001"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6" y="7164208"/>
            <a:ext cx="8917577" cy="524133"/>
          </a:xfrm>
          <a:prstGeom prst="rect">
            <a:avLst/>
          </a:prstGeom>
        </p:spPr>
        <p:txBody>
          <a:bodyPr lIns="91425" tIns="45714" rIns="91425" bIns="45714" anchor="ctr"/>
          <a:lstStyle>
            <a:lvl1pPr marL="0" indent="0" algn="ctr">
              <a:buNone/>
              <a:defRPr sz="26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4246392472"/>
      </p:ext>
    </p:extLst>
  </p:cSld>
  <p:clrMapOvr>
    <a:masterClrMapping/>
  </p:clrMapOvr>
  <p:transition xmlns:p14="http://schemas.microsoft.com/office/powerpoint/2010/mai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22816266"/>
      </p:ext>
    </p:extLst>
  </p:cSld>
  <p:clrMapOvr>
    <a:masterClrMapping/>
  </p:clrMapOvr>
  <p:transition xmlns:p14="http://schemas.microsoft.com/office/powerpoint/2010/mai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3"/>
            <a:ext cx="2157980" cy="2189001"/>
          </a:xfrm>
          <a:prstGeom prst="rect">
            <a:avLst/>
          </a:prstGeom>
        </p:spPr>
      </p:pic>
      <p:sp>
        <p:nvSpPr>
          <p:cNvPr id="6" name="Title 1"/>
          <p:cNvSpPr>
            <a:spLocks noGrp="1"/>
          </p:cNvSpPr>
          <p:nvPr>
            <p:ph type="ctrTitle" hasCustomPrompt="1"/>
          </p:nvPr>
        </p:nvSpPr>
        <p:spPr bwMode="white">
          <a:xfrm>
            <a:off x="1671638"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32"/>
            <a:ext cx="12319001" cy="1528233"/>
          </a:xfrm>
          <a:prstGeom prst="rect">
            <a:avLst/>
          </a:prstGeom>
        </p:spPr>
        <p:txBody>
          <a:bodyPr lIns="91425" tIns="45714" rIns="91425" bIns="45714" anchor="ctr">
            <a:normAutofit/>
          </a:bodyPr>
          <a:lstStyle>
            <a:lvl1pPr marL="121894"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6"/>
            <a:ext cx="12319001" cy="2445486"/>
          </a:xfrm>
          <a:prstGeom prst="rect">
            <a:avLst/>
          </a:prstGeom>
        </p:spPr>
        <p:txBody>
          <a:bodyPr lIns="91425" tIns="45714" rIns="91425" bIns="45714"/>
          <a:lstStyle>
            <a:lvl1pPr marL="0" indent="0">
              <a:buFont typeface="Wingdings" charset="2"/>
              <a:buNone/>
              <a:defRPr sz="26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3689799"/>
      </p:ext>
    </p:extLst>
  </p:cSld>
  <p:clrMapOvr>
    <a:masterClrMapping/>
  </p:clrMapOvr>
  <p:transition xmlns:p14="http://schemas.microsoft.com/office/powerpoint/2010/mai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36053096"/>
      </p:ext>
    </p:extLst>
  </p:cSld>
  <p:clrMapOvr>
    <a:masterClrMapping/>
  </p:clrMapOvr>
  <p:transition xmlns:p14="http://schemas.microsoft.com/office/powerpoint/2010/mai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5" y="-183230"/>
            <a:ext cx="2404062" cy="3204916"/>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8"/>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103305458"/>
      </p:ext>
    </p:extLst>
  </p:cSld>
  <p:clrMapOvr>
    <a:masterClrMapping/>
  </p:clrMapOvr>
  <p:transition xmlns:p14="http://schemas.microsoft.com/office/powerpoint/2010/mai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675332644"/>
      </p:ext>
    </p:extLst>
  </p:cSld>
  <p:clrMapOvr>
    <a:masterClrMapping/>
  </p:clrMapOvr>
  <p:transition xmlns:p14="http://schemas.microsoft.com/office/powerpoint/2010/mai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5318783"/>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1" y="128324"/>
            <a:ext cx="13979932"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1" y="215276"/>
            <a:ext cx="2441470" cy="2407900"/>
          </a:xfrm>
          <a:prstGeom prst="rect">
            <a:avLst/>
          </a:prstGeom>
        </p:spPr>
      </p:pic>
      <p:sp>
        <p:nvSpPr>
          <p:cNvPr id="6" name="Title 1"/>
          <p:cNvSpPr>
            <a:spLocks noGrp="1"/>
          </p:cNvSpPr>
          <p:nvPr>
            <p:ph type="ctrTitle" hasCustomPrompt="1"/>
          </p:nvPr>
        </p:nvSpPr>
        <p:spPr bwMode="white">
          <a:xfrm>
            <a:off x="1680253"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5"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prstGeom prst="rect">
            <a:avLst/>
          </a:prstGeom>
          <a:solidFill>
            <a:schemeClr val="tx2"/>
          </a:solidFill>
        </p:spPr>
        <p:txBody>
          <a:bodyPr lIns="91425" tIns="45720" rIns="91439" bIns="4572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prstGeom prst="rect">
            <a:avLst/>
          </a:prstGeom>
          <a:solidFill>
            <a:schemeClr val="accent1">
              <a:alpha val="60000"/>
            </a:schemeClr>
          </a:solidFill>
          <a:ln>
            <a:solidFill>
              <a:schemeClr val="accent1">
                <a:lumMod val="75000"/>
              </a:schemeClr>
            </a:solidFill>
          </a:ln>
        </p:spPr>
        <p:txBody>
          <a:bodyPr lIns="91439" tIns="45720" rIns="91439" bIns="45720"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01165057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prstGeom prst="rect">
            <a:avLst/>
          </a:prstGeom>
          <a:solidFill>
            <a:schemeClr val="bg1">
              <a:lumMod val="85000"/>
              <a:alpha val="50000"/>
            </a:schemeClr>
          </a:solidFill>
        </p:spPr>
        <p:txBody>
          <a:bodyPr lIns="91425" tIns="45720" rIns="91439"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prstGeom prst="rect">
            <a:avLst/>
          </a:prstGeom>
          <a:solidFill>
            <a:srgbClr val="008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84868499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68" indent="0">
              <a:buNone/>
              <a:defRPr sz="2100" b="1"/>
            </a:lvl2pPr>
            <a:lvl3pPr marL="609473" indent="0">
              <a:buNone/>
              <a:defRPr sz="2100" b="1"/>
            </a:lvl3pPr>
            <a:lvl4pPr marL="840139" indent="0">
              <a:buNone/>
              <a:defRPr sz="2100" b="1"/>
            </a:lvl4pPr>
            <a:lvl5pPr marL="106869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7894837"/>
      </p:ext>
    </p:extLst>
  </p:cSld>
  <p:clrMapOvr>
    <a:masterClrMapping/>
  </p:clrMapOvr>
  <p:transition xmlns:p14="http://schemas.microsoft.com/office/powerpoint/2010/mai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419159"/>
      </p:ext>
    </p:extLst>
  </p:cSld>
  <p:clrMapOvr>
    <a:masterClrMapping/>
  </p:clrMapOvr>
  <p:transition xmlns:p14="http://schemas.microsoft.com/office/powerpoint/2010/mai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41888073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tx2"/>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547394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406845470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2662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10518397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84" cy="6694699"/>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5"/>
            <a:ext cx="14925911"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8" y="3444570"/>
            <a:ext cx="14925911"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08899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2" y="149492"/>
            <a:ext cx="11781799"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60" y="94883"/>
            <a:ext cx="2648692" cy="2648692"/>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7" y="1348277"/>
            <a:ext cx="7310937" cy="66784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9" y="2775895"/>
            <a:ext cx="7281333"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31226485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20" y="4999866"/>
            <a:ext cx="14934889"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7" y="2775895"/>
            <a:ext cx="14925909"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6145523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6"/>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9" cy="6667828"/>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8"/>
            <a:ext cx="7310969" cy="6662137"/>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65297428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599936"/>
      </p:ext>
    </p:extLst>
  </p:cSld>
  <p:clrMapOvr>
    <a:masterClrMapping/>
  </p:clrMapOvr>
  <p:transition xmlns:p14="http://schemas.microsoft.com/office/powerpoint/2010/mai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65492318"/>
      </p:ext>
    </p:extLst>
  </p:cSld>
  <p:clrMapOvr>
    <a:masterClrMapping/>
  </p:clrMapOvr>
  <p:transition xmlns:p14="http://schemas.microsoft.com/office/powerpoint/2010/mai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7" y="11582403"/>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4"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696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432599915"/>
      </p:ext>
    </p:extLst>
  </p:cSld>
  <p:clrMapOvr>
    <a:masterClrMapping/>
  </p:clrMapOvr>
  <p:transition xmlns:p14="http://schemas.microsoft.com/office/powerpoint/2010/mai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4" name="Shape 44"/>
          <p:cNvSpPr txBox="1">
            <a:spLocks noGrp="1"/>
          </p:cNvSpPr>
          <p:nvPr>
            <p:ph type="body" idx="1"/>
          </p:nvPr>
        </p:nvSpPr>
        <p:spPr>
          <a:xfrm>
            <a:off x="677336" y="1896533"/>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259841242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134141438"/>
      </p:ext>
    </p:extLst>
  </p:cSld>
  <p:clrMapOvr>
    <a:masterClrMapping/>
  </p:clrMapOvr>
  <p:transition xmlns:p14="http://schemas.microsoft.com/office/powerpoint/2010/mai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68" indent="0">
              <a:buNone/>
              <a:defRPr sz="2100" b="1"/>
            </a:lvl2pPr>
            <a:lvl3pPr marL="609473" indent="0">
              <a:buNone/>
              <a:defRPr sz="2100" b="1"/>
            </a:lvl3pPr>
            <a:lvl4pPr marL="840139" indent="0">
              <a:buNone/>
              <a:defRPr sz="2100" b="1"/>
            </a:lvl4pPr>
            <a:lvl5pPr marL="106869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488181"/>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1" y="160074"/>
            <a:ext cx="1391770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8" y="324733"/>
            <a:ext cx="2189001"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6" y="7164208"/>
            <a:ext cx="8917577" cy="524133"/>
          </a:xfrm>
          <a:prstGeom prst="rect">
            <a:avLst/>
          </a:prstGeom>
        </p:spPr>
        <p:txBody>
          <a:bodyPr lIns="91425" tIns="45714" rIns="91425" bIns="45714" anchor="ctr"/>
          <a:lstStyle>
            <a:lvl1pPr marL="0" indent="0" algn="ctr">
              <a:buNone/>
              <a:defRPr sz="26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57785478"/>
      </p:ext>
    </p:extLst>
  </p:cSld>
  <p:clrMapOvr>
    <a:masterClrMapping/>
  </p:clrMapOvr>
  <p:transition xmlns:p14="http://schemas.microsoft.com/office/powerpoint/2010/mai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74780214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tx2"/>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2063676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28613348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741740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00514909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84" cy="6694699"/>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5"/>
            <a:ext cx="14925911"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8" y="3444570"/>
            <a:ext cx="14925911"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20304212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7" y="1348277"/>
            <a:ext cx="7310937" cy="66784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9" y="2775895"/>
            <a:ext cx="7281333"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39533745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20" y="4999866"/>
            <a:ext cx="14934889"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7" y="2775895"/>
            <a:ext cx="14925909"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79433648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6"/>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9" cy="6667828"/>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8"/>
            <a:ext cx="7310969" cy="6662137"/>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129510147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23813"/>
      </p:ext>
    </p:extLst>
  </p:cSld>
  <p:clrMapOvr>
    <a:masterClrMapping/>
  </p:clrMapOvr>
  <p:transition xmlns:p14="http://schemas.microsoft.com/office/powerpoint/2010/mai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67924721"/>
      </p:ext>
    </p:extLst>
  </p:cSld>
  <p:clrMapOvr>
    <a:masterClrMapping/>
  </p:clrMapOvr>
  <p:transition xmlns:p14="http://schemas.microsoft.com/office/powerpoint/2010/mai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7" y="11582403"/>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4"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240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151720702"/>
      </p:ext>
    </p:extLst>
  </p:cSld>
  <p:clrMapOvr>
    <a:masterClrMapping/>
  </p:clrMapOvr>
  <p:transition xmlns:p14="http://schemas.microsoft.com/office/powerpoint/2010/main" spd="med">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4" name="Shape 44"/>
          <p:cNvSpPr txBox="1">
            <a:spLocks noGrp="1"/>
          </p:cNvSpPr>
          <p:nvPr>
            <p:ph type="body" idx="1"/>
          </p:nvPr>
        </p:nvSpPr>
        <p:spPr>
          <a:xfrm>
            <a:off x="677336" y="1896533"/>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118059622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19464080"/>
      </p:ext>
    </p:extLst>
  </p:cSld>
  <p:clrMapOvr>
    <a:masterClrMapping/>
  </p:clrMapOvr>
  <p:transition xmlns:p14="http://schemas.microsoft.com/office/powerpoint/2010/mai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1" y="128324"/>
            <a:ext cx="13979932"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1" y="215276"/>
            <a:ext cx="2441470" cy="2407900"/>
          </a:xfrm>
          <a:prstGeom prst="rect">
            <a:avLst/>
          </a:prstGeom>
        </p:spPr>
      </p:pic>
      <p:sp>
        <p:nvSpPr>
          <p:cNvPr id="6" name="Title 1"/>
          <p:cNvSpPr>
            <a:spLocks noGrp="1"/>
          </p:cNvSpPr>
          <p:nvPr>
            <p:ph type="ctrTitle" hasCustomPrompt="1"/>
          </p:nvPr>
        </p:nvSpPr>
        <p:spPr bwMode="white">
          <a:xfrm>
            <a:off x="1680253"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5"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83460382"/>
      </p:ext>
    </p:extLst>
  </p:cSld>
  <p:clrMapOvr>
    <a:masterClrMapping/>
  </p:clrMapOvr>
  <p:transition xmlns:p14="http://schemas.microsoft.com/office/powerpoint/2010/main" spd="med">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2" y="149492"/>
            <a:ext cx="11781799"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60" y="94883"/>
            <a:ext cx="2648692" cy="2648692"/>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50561678"/>
      </p:ext>
    </p:extLst>
  </p:cSld>
  <p:clrMapOvr>
    <a:masterClrMapping/>
  </p:clrMapOvr>
  <p:transition xmlns:p14="http://schemas.microsoft.com/office/powerpoint/2010/main" spd="med">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1" y="160074"/>
            <a:ext cx="1391770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8" y="324733"/>
            <a:ext cx="2189001"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6" y="7164208"/>
            <a:ext cx="8917577" cy="524133"/>
          </a:xfrm>
          <a:prstGeom prst="rect">
            <a:avLst/>
          </a:prstGeom>
        </p:spPr>
        <p:txBody>
          <a:bodyPr lIns="91425" tIns="45714" rIns="91425" bIns="45714" anchor="ctr"/>
          <a:lstStyle>
            <a:lvl1pPr marL="0" indent="0" algn="ctr">
              <a:buNone/>
              <a:defRPr sz="26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222866467"/>
      </p:ext>
    </p:extLst>
  </p:cSld>
  <p:clrMapOvr>
    <a:masterClrMapping/>
  </p:clrMapOvr>
  <p:transition xmlns:p14="http://schemas.microsoft.com/office/powerpoint/2010/main" spd="med">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53048925"/>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3"/>
            <a:ext cx="2157980" cy="2189001"/>
          </a:xfrm>
          <a:prstGeom prst="rect">
            <a:avLst/>
          </a:prstGeom>
        </p:spPr>
      </p:pic>
      <p:sp>
        <p:nvSpPr>
          <p:cNvPr id="6" name="Title 1"/>
          <p:cNvSpPr>
            <a:spLocks noGrp="1"/>
          </p:cNvSpPr>
          <p:nvPr>
            <p:ph type="ctrTitle" hasCustomPrompt="1"/>
          </p:nvPr>
        </p:nvSpPr>
        <p:spPr bwMode="white">
          <a:xfrm>
            <a:off x="1671638"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32"/>
            <a:ext cx="12319001" cy="1528233"/>
          </a:xfrm>
          <a:prstGeom prst="rect">
            <a:avLst/>
          </a:prstGeom>
        </p:spPr>
        <p:txBody>
          <a:bodyPr lIns="91425" tIns="45714" rIns="91425" bIns="45714" anchor="ctr">
            <a:normAutofit/>
          </a:bodyPr>
          <a:lstStyle>
            <a:lvl1pPr marL="121894"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6"/>
            <a:ext cx="12319001" cy="2445486"/>
          </a:xfrm>
          <a:prstGeom prst="rect">
            <a:avLst/>
          </a:prstGeom>
        </p:spPr>
        <p:txBody>
          <a:bodyPr lIns="91425" tIns="45714" rIns="91425" bIns="45714"/>
          <a:lstStyle>
            <a:lvl1pPr marL="0" indent="0">
              <a:buFont typeface="Wingdings" charset="2"/>
              <a:buNone/>
              <a:defRPr sz="26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3"/>
            <a:ext cx="2157980" cy="2189001"/>
          </a:xfrm>
          <a:prstGeom prst="rect">
            <a:avLst/>
          </a:prstGeom>
        </p:spPr>
      </p:pic>
      <p:sp>
        <p:nvSpPr>
          <p:cNvPr id="6" name="Title 1"/>
          <p:cNvSpPr>
            <a:spLocks noGrp="1"/>
          </p:cNvSpPr>
          <p:nvPr>
            <p:ph type="ctrTitle" hasCustomPrompt="1"/>
          </p:nvPr>
        </p:nvSpPr>
        <p:spPr bwMode="white">
          <a:xfrm>
            <a:off x="1671638"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32"/>
            <a:ext cx="12319001" cy="1528233"/>
          </a:xfrm>
          <a:prstGeom prst="rect">
            <a:avLst/>
          </a:prstGeom>
        </p:spPr>
        <p:txBody>
          <a:bodyPr lIns="91425" tIns="45714" rIns="91425" bIns="45714" anchor="ctr">
            <a:normAutofit/>
          </a:bodyPr>
          <a:lstStyle>
            <a:lvl1pPr marL="121894"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6"/>
            <a:ext cx="12319001" cy="2445486"/>
          </a:xfrm>
          <a:prstGeom prst="rect">
            <a:avLst/>
          </a:prstGeom>
        </p:spPr>
        <p:txBody>
          <a:bodyPr lIns="91425" tIns="45714" rIns="91425" bIns="45714"/>
          <a:lstStyle>
            <a:lvl1pPr marL="0" indent="0">
              <a:buFont typeface="Wingdings" charset="2"/>
              <a:buNone/>
              <a:defRPr sz="26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01147311"/>
      </p:ext>
    </p:extLst>
  </p:cSld>
  <p:clrMapOvr>
    <a:masterClrMapping/>
  </p:clrMapOvr>
  <p:transition xmlns:p14="http://schemas.microsoft.com/office/powerpoint/2010/main" spd="med">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38466932"/>
      </p:ext>
    </p:extLst>
  </p:cSld>
  <p:clrMapOvr>
    <a:masterClrMapping/>
  </p:clrMapOvr>
  <p:transition xmlns:p14="http://schemas.microsoft.com/office/powerpoint/2010/main" spd="med">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5" y="-183230"/>
            <a:ext cx="2404062" cy="3204916"/>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8"/>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2734913963"/>
      </p:ext>
    </p:extLst>
  </p:cSld>
  <p:clrMapOvr>
    <a:masterClrMapping/>
  </p:clrMapOvr>
  <p:transition xmlns:p14="http://schemas.microsoft.com/office/powerpoint/2010/main" spd="med">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2028231372"/>
      </p:ext>
    </p:extLst>
  </p:cSld>
  <p:clrMapOvr>
    <a:masterClrMapping/>
  </p:clrMapOvr>
  <p:transition xmlns:p14="http://schemas.microsoft.com/office/powerpoint/2010/main" spd="med">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55811190"/>
      </p:ext>
    </p:extLst>
  </p:cSld>
  <p:clrMapOvr>
    <a:masterClrMapping/>
  </p:clrMapOvr>
  <p:transition xmlns:p14="http://schemas.microsoft.com/office/powerpoint/2010/main" spd="med">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prstGeom prst="rect">
            <a:avLst/>
          </a:prstGeom>
          <a:solidFill>
            <a:schemeClr val="tx2"/>
          </a:solidFill>
        </p:spPr>
        <p:txBody>
          <a:bodyPr lIns="91425" tIns="45720" rIns="91439" bIns="4572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prstGeom prst="rect">
            <a:avLst/>
          </a:prstGeom>
          <a:solidFill>
            <a:schemeClr val="accent1">
              <a:alpha val="60000"/>
            </a:schemeClr>
          </a:solidFill>
          <a:ln>
            <a:solidFill>
              <a:schemeClr val="accent1">
                <a:lumMod val="75000"/>
              </a:schemeClr>
            </a:solidFill>
          </a:ln>
        </p:spPr>
        <p:txBody>
          <a:bodyPr lIns="91439" tIns="45720" rIns="91439" bIns="45720"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279740297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1" y="128324"/>
            <a:ext cx="13979932"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1" y="215276"/>
            <a:ext cx="2441470" cy="2407900"/>
          </a:xfrm>
          <a:prstGeom prst="rect">
            <a:avLst/>
          </a:prstGeom>
        </p:spPr>
      </p:pic>
      <p:sp>
        <p:nvSpPr>
          <p:cNvPr id="6" name="Title 1"/>
          <p:cNvSpPr>
            <a:spLocks noGrp="1"/>
          </p:cNvSpPr>
          <p:nvPr>
            <p:ph type="ctrTitle" hasCustomPrompt="1"/>
          </p:nvPr>
        </p:nvSpPr>
        <p:spPr bwMode="white">
          <a:xfrm>
            <a:off x="1680253"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5"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977478752"/>
      </p:ext>
    </p:extLst>
  </p:cSld>
  <p:clrMapOvr>
    <a:masterClrMapping/>
  </p:clrMapOvr>
  <p:transition xmlns:p14="http://schemas.microsoft.com/office/powerpoint/2010/main" spd="med">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2" y="149492"/>
            <a:ext cx="11781799"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60" y="94883"/>
            <a:ext cx="2648692" cy="2648692"/>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38540904"/>
      </p:ext>
    </p:extLst>
  </p:cSld>
  <p:clrMapOvr>
    <a:masterClrMapping/>
  </p:clrMapOvr>
  <p:transition xmlns:p14="http://schemas.microsoft.com/office/powerpoint/2010/main" spd="med">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1" y="160074"/>
            <a:ext cx="1391770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8" y="324733"/>
            <a:ext cx="2189001"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6" y="7164208"/>
            <a:ext cx="8917577" cy="524133"/>
          </a:xfrm>
          <a:prstGeom prst="rect">
            <a:avLst/>
          </a:prstGeom>
        </p:spPr>
        <p:txBody>
          <a:bodyPr lIns="91425" tIns="45714" rIns="91425" bIns="45714" anchor="ctr"/>
          <a:lstStyle>
            <a:lvl1pPr marL="0" indent="0" algn="ctr">
              <a:buNone/>
              <a:defRPr sz="26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492553858"/>
      </p:ext>
    </p:extLst>
  </p:cSld>
  <p:clrMapOvr>
    <a:masterClrMapping/>
  </p:clrMapOvr>
  <p:transition xmlns:p14="http://schemas.microsoft.com/office/powerpoint/2010/main" spd="med">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48608671"/>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3"/>
            <a:ext cx="2157980" cy="2189001"/>
          </a:xfrm>
          <a:prstGeom prst="rect">
            <a:avLst/>
          </a:prstGeom>
        </p:spPr>
      </p:pic>
      <p:sp>
        <p:nvSpPr>
          <p:cNvPr id="6" name="Title 1"/>
          <p:cNvSpPr>
            <a:spLocks noGrp="1"/>
          </p:cNvSpPr>
          <p:nvPr>
            <p:ph type="ctrTitle" hasCustomPrompt="1"/>
          </p:nvPr>
        </p:nvSpPr>
        <p:spPr bwMode="white">
          <a:xfrm>
            <a:off x="1671638"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32"/>
            <a:ext cx="12319001" cy="1528233"/>
          </a:xfrm>
          <a:prstGeom prst="rect">
            <a:avLst/>
          </a:prstGeom>
        </p:spPr>
        <p:txBody>
          <a:bodyPr lIns="91425" tIns="45714" rIns="91425" bIns="45714" anchor="ctr">
            <a:normAutofit/>
          </a:bodyPr>
          <a:lstStyle>
            <a:lvl1pPr marL="121894"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6"/>
            <a:ext cx="12319001" cy="2445486"/>
          </a:xfrm>
          <a:prstGeom prst="rect">
            <a:avLst/>
          </a:prstGeom>
        </p:spPr>
        <p:txBody>
          <a:bodyPr lIns="91425" tIns="45714" rIns="91425" bIns="45714"/>
          <a:lstStyle>
            <a:lvl1pPr marL="0" indent="0">
              <a:buFont typeface="Wingdings" charset="2"/>
              <a:buNone/>
              <a:defRPr sz="26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04929305"/>
      </p:ext>
    </p:extLst>
  </p:cSld>
  <p:clrMapOvr>
    <a:masterClrMapping/>
  </p:clrMapOvr>
  <p:transition xmlns:p14="http://schemas.microsoft.com/office/powerpoint/2010/main" spd="med">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617720660"/>
      </p:ext>
    </p:extLst>
  </p:cSld>
  <p:clrMapOvr>
    <a:masterClrMapping/>
  </p:clrMapOvr>
  <p:transition xmlns:p14="http://schemas.microsoft.com/office/powerpoint/2010/main" spd="med">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5" y="-183230"/>
            <a:ext cx="2404062" cy="3204916"/>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8"/>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343585846"/>
      </p:ext>
    </p:extLst>
  </p:cSld>
  <p:clrMapOvr>
    <a:masterClrMapping/>
  </p:clrMapOvr>
  <p:transition xmlns:p14="http://schemas.microsoft.com/office/powerpoint/2010/main" spd="med">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896226845"/>
      </p:ext>
    </p:extLst>
  </p:cSld>
  <p:clrMapOvr>
    <a:masterClrMapping/>
  </p:clrMapOvr>
  <p:transition xmlns:p14="http://schemas.microsoft.com/office/powerpoint/2010/main" spd="med">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3174722"/>
      </p:ext>
    </p:extLst>
  </p:cSld>
  <p:clrMapOvr>
    <a:masterClrMapping/>
  </p:clrMapOvr>
  <p:transition xmlns:p14="http://schemas.microsoft.com/office/powerpoint/2010/main" spd="med">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prstGeom prst="rect">
            <a:avLst/>
          </a:prstGeom>
          <a:solidFill>
            <a:schemeClr val="tx2"/>
          </a:solidFill>
        </p:spPr>
        <p:txBody>
          <a:bodyPr lIns="91425" tIns="45720" rIns="91439" bIns="4572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prstGeom prst="rect">
            <a:avLst/>
          </a:prstGeom>
          <a:solidFill>
            <a:schemeClr val="accent1">
              <a:alpha val="60000"/>
            </a:schemeClr>
          </a:solidFill>
          <a:ln>
            <a:solidFill>
              <a:schemeClr val="accent1">
                <a:lumMod val="75000"/>
              </a:schemeClr>
            </a:solidFill>
          </a:ln>
        </p:spPr>
        <p:txBody>
          <a:bodyPr lIns="91439" tIns="45720" rIns="91439" bIns="45720"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08501708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prstGeom prst="rect">
            <a:avLst/>
          </a:prstGeom>
          <a:solidFill>
            <a:schemeClr val="bg1">
              <a:lumMod val="85000"/>
              <a:alpha val="50000"/>
            </a:schemeClr>
          </a:solidFill>
        </p:spPr>
        <p:txBody>
          <a:bodyPr lIns="91425" tIns="45720" rIns="91439"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prstGeom prst="rect">
            <a:avLst/>
          </a:prstGeom>
          <a:solidFill>
            <a:srgbClr val="008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41387644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6" y="609596"/>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89" name="Shape 89"/>
          <p:cNvSpPr txBox="1">
            <a:spLocks noGrp="1"/>
          </p:cNvSpPr>
          <p:nvPr>
            <p:ph type="body" idx="1"/>
          </p:nvPr>
        </p:nvSpPr>
        <p:spPr>
          <a:xfrm>
            <a:off x="677336" y="1969022"/>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7"/>
            <a:ext cx="542400" cy="536533"/>
          </a:xfrm>
          <a:prstGeom prst="rect">
            <a:avLst/>
          </a:prstGeom>
          <a:noFill/>
          <a:ln>
            <a:noFill/>
          </a:ln>
        </p:spPr>
      </p:pic>
    </p:spTree>
    <p:extLst>
      <p:ext uri="{BB962C8B-B14F-4D97-AF65-F5344CB8AC3E}">
        <p14:creationId xmlns:p14="http://schemas.microsoft.com/office/powerpoint/2010/main" val="346066707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68" indent="0">
              <a:buNone/>
              <a:defRPr sz="2100" b="1"/>
            </a:lvl2pPr>
            <a:lvl3pPr marL="609473" indent="0">
              <a:buNone/>
              <a:defRPr sz="2100" b="1"/>
            </a:lvl3pPr>
            <a:lvl4pPr marL="840139" indent="0">
              <a:buNone/>
              <a:defRPr sz="2100" b="1"/>
            </a:lvl4pPr>
            <a:lvl5pPr marL="106869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888204"/>
      </p:ext>
    </p:extLst>
  </p:cSld>
  <p:clrMapOvr>
    <a:masterClrMapping/>
  </p:clrMapOvr>
  <p:transition xmlns:p14="http://schemas.microsoft.com/office/powerpoint/2010/main" spd="med">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2684703"/>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5" y="-183230"/>
            <a:ext cx="2404062" cy="3204916"/>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8"/>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6378810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tx2"/>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6707822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166703337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242174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03477663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84" cy="6694699"/>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5"/>
            <a:ext cx="14925911"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8" y="3444570"/>
            <a:ext cx="14925911"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33640231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7" y="1348277"/>
            <a:ext cx="7310937" cy="66784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9" y="2775895"/>
            <a:ext cx="7281333"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37801952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20" y="4999866"/>
            <a:ext cx="14934889"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7" y="2775895"/>
            <a:ext cx="14925909"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49979626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6"/>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9" cy="6667828"/>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8"/>
            <a:ext cx="7310969" cy="6662137"/>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03962186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535417"/>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3790310"/>
      </p:ext>
    </p:extLst>
  </p:cSld>
  <p:clrMapOvr>
    <a:masterClrMapping/>
  </p:clrMapOvr>
  <p:transition xmlns:p14="http://schemas.microsoft.com/office/powerpoint/2010/main" spd="med">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7" y="11582403"/>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4"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093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2583473635"/>
      </p:ext>
    </p:extLst>
  </p:cSld>
  <p:clrMapOvr>
    <a:masterClrMapping/>
  </p:clrMapOvr>
  <p:transition xmlns:p14="http://schemas.microsoft.com/office/powerpoint/2010/main" spd="med">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4" name="Shape 44"/>
          <p:cNvSpPr txBox="1">
            <a:spLocks noGrp="1"/>
          </p:cNvSpPr>
          <p:nvPr>
            <p:ph type="body" idx="1"/>
          </p:nvPr>
        </p:nvSpPr>
        <p:spPr>
          <a:xfrm>
            <a:off x="677336" y="1896533"/>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185256035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68" indent="0">
              <a:buNone/>
              <a:defRPr sz="2100" b="1"/>
            </a:lvl2pPr>
            <a:lvl3pPr marL="609473" indent="0">
              <a:buNone/>
              <a:defRPr sz="2100" b="1"/>
            </a:lvl3pPr>
            <a:lvl4pPr marL="840139" indent="0">
              <a:buNone/>
              <a:defRPr sz="2100" b="1"/>
            </a:lvl4pPr>
            <a:lvl5pPr marL="106869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409933"/>
      </p:ext>
    </p:extLst>
  </p:cSld>
  <p:clrMapOvr>
    <a:masterClrMapping/>
  </p:clrMapOvr>
  <p:transition xmlns:p14="http://schemas.microsoft.com/office/powerpoint/2010/main" spd="med">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67627201"/>
      </p:ext>
    </p:extLst>
  </p:cSld>
  <p:clrMapOvr>
    <a:masterClrMapping/>
  </p:clrMapOvr>
  <p:transition xmlns:p14="http://schemas.microsoft.com/office/powerpoint/2010/main" spd="med">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1982342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tx2"/>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04992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97848124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6116156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8308373"/>
      </p:ext>
    </p:extLst>
  </p:cSld>
  <p:clrMapOvr>
    <a:masterClrMapping/>
  </p:clrMapOvr>
  <p:transition xmlns:p14="http://schemas.microsoft.com/office/powerpoint/2010/main" spd="med">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3849162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84" cy="6694699"/>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5"/>
            <a:ext cx="14925911"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8" y="3444570"/>
            <a:ext cx="14925911"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96475324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7" y="1348277"/>
            <a:ext cx="7310937" cy="66784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9" y="2775895"/>
            <a:ext cx="7281333"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42201088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20" y="4999866"/>
            <a:ext cx="14934889"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7" y="2775895"/>
            <a:ext cx="14925909"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98163847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6"/>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9" cy="6667828"/>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8"/>
            <a:ext cx="7310969" cy="6662137"/>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80583180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224315"/>
      </p:ext>
    </p:extLst>
  </p:cSld>
  <p:clrMapOvr>
    <a:masterClrMapping/>
  </p:clrMapOvr>
  <p:transition xmlns:p14="http://schemas.microsoft.com/office/powerpoint/2010/main" spd="med">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06027657"/>
      </p:ext>
    </p:extLst>
  </p:cSld>
  <p:clrMapOvr>
    <a:masterClrMapping/>
  </p:clrMapOvr>
  <p:transition xmlns:p14="http://schemas.microsoft.com/office/powerpoint/2010/main" spd="med">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7" y="11582403"/>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4"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213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2092436238"/>
      </p:ext>
    </p:extLst>
  </p:cSld>
  <p:clrMapOvr>
    <a:masterClrMapping/>
  </p:clrMapOvr>
  <p:transition xmlns:p14="http://schemas.microsoft.com/office/powerpoint/2010/main" spd="med">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4" name="Shape 44"/>
          <p:cNvSpPr txBox="1">
            <a:spLocks noGrp="1"/>
          </p:cNvSpPr>
          <p:nvPr>
            <p:ph type="body" idx="1"/>
          </p:nvPr>
        </p:nvSpPr>
        <p:spPr>
          <a:xfrm>
            <a:off x="677336" y="1896533"/>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3734239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3" y="649"/>
            <a:ext cx="6334932" cy="9142933"/>
          </a:xfrm>
          <a:prstGeom prst="rect">
            <a:avLst/>
          </a:prstGeom>
          <a:solidFill>
            <a:schemeClr val="accent2"/>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6" y="3234446"/>
            <a:ext cx="9243733" cy="1337600"/>
          </a:xfrm>
          <a:prstGeom prst="rect">
            <a:avLst/>
          </a:prstGeom>
          <a:noFill/>
          <a:ln>
            <a:noFill/>
          </a:ln>
        </p:spPr>
        <p:txBody>
          <a:bodyPr lIns="121883" tIns="121883" rIns="121883" bIns="121883"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56" name="Shape 56"/>
          <p:cNvSpPr txBox="1">
            <a:spLocks noGrp="1"/>
          </p:cNvSpPr>
          <p:nvPr>
            <p:ph type="subTitle" idx="1"/>
          </p:nvPr>
        </p:nvSpPr>
        <p:spPr>
          <a:xfrm>
            <a:off x="677336" y="4572001"/>
            <a:ext cx="9243733"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9" y="2052126"/>
            <a:ext cx="5094933" cy="5040000"/>
          </a:xfrm>
          <a:prstGeom prst="rect">
            <a:avLst/>
          </a:prstGeom>
          <a:noFill/>
          <a:ln>
            <a:noFill/>
          </a:ln>
        </p:spPr>
      </p:pic>
      <p:sp>
        <p:nvSpPr>
          <p:cNvPr id="58" name="Shape 58"/>
          <p:cNvSpPr txBox="1">
            <a:spLocks noGrp="1"/>
          </p:cNvSpPr>
          <p:nvPr>
            <p:ph type="subTitle" idx="2"/>
          </p:nvPr>
        </p:nvSpPr>
        <p:spPr>
          <a:xfrm>
            <a:off x="677336" y="6199155"/>
            <a:ext cx="9243733"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13364465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68" indent="0">
              <a:buNone/>
              <a:defRPr sz="2100" b="1"/>
            </a:lvl2pPr>
            <a:lvl3pPr marL="609473" indent="0">
              <a:buNone/>
              <a:defRPr sz="2100" b="1"/>
            </a:lvl3pPr>
            <a:lvl4pPr marL="840139" indent="0">
              <a:buNone/>
              <a:defRPr sz="2100" b="1"/>
            </a:lvl4pPr>
            <a:lvl5pPr marL="106869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94130"/>
      </p:ext>
    </p:extLst>
  </p:cSld>
  <p:clrMapOvr>
    <a:masterClrMapping/>
  </p:clrMapOvr>
  <p:transition xmlns:p14="http://schemas.microsoft.com/office/powerpoint/2010/mai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85259460"/>
      </p:ext>
    </p:extLst>
  </p:cSld>
  <p:clrMapOvr>
    <a:masterClrMapping/>
  </p:clrMapOvr>
  <p:transition xmlns:p14="http://schemas.microsoft.com/office/powerpoint/2010/main" spd="med">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17574022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tx2"/>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501894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96033901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9522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54048594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84" cy="6694699"/>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5"/>
            <a:ext cx="14925911"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8" y="3444570"/>
            <a:ext cx="14925911"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99522747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7" y="1348277"/>
            <a:ext cx="7310937" cy="66784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9" y="2775895"/>
            <a:ext cx="7281333"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75107023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20" y="4999866"/>
            <a:ext cx="14934889"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7" y="2775895"/>
            <a:ext cx="14925909"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95247941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3" y="649"/>
            <a:ext cx="6334932" cy="9142933"/>
          </a:xfrm>
          <a:prstGeom prst="rect">
            <a:avLst/>
          </a:prstGeom>
          <a:solidFill>
            <a:schemeClr val="accent2"/>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6" y="3234446"/>
            <a:ext cx="9243733" cy="1337600"/>
          </a:xfrm>
          <a:prstGeom prst="rect">
            <a:avLst/>
          </a:prstGeom>
          <a:noFill/>
          <a:ln>
            <a:noFill/>
          </a:ln>
        </p:spPr>
        <p:txBody>
          <a:bodyPr lIns="121883" tIns="121883" rIns="121883" bIns="121883"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56" name="Shape 56"/>
          <p:cNvSpPr txBox="1">
            <a:spLocks noGrp="1"/>
          </p:cNvSpPr>
          <p:nvPr>
            <p:ph type="subTitle" idx="1"/>
          </p:nvPr>
        </p:nvSpPr>
        <p:spPr>
          <a:xfrm>
            <a:off x="677336" y="4572001"/>
            <a:ext cx="9243733"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9" y="2052126"/>
            <a:ext cx="5094933" cy="5040000"/>
          </a:xfrm>
          <a:prstGeom prst="rect">
            <a:avLst/>
          </a:prstGeom>
          <a:noFill/>
          <a:ln>
            <a:noFill/>
          </a:ln>
        </p:spPr>
      </p:pic>
      <p:sp>
        <p:nvSpPr>
          <p:cNvPr id="58" name="Shape 58"/>
          <p:cNvSpPr txBox="1">
            <a:spLocks noGrp="1"/>
          </p:cNvSpPr>
          <p:nvPr>
            <p:ph type="subTitle" idx="2"/>
          </p:nvPr>
        </p:nvSpPr>
        <p:spPr>
          <a:xfrm>
            <a:off x="677336" y="6199155"/>
            <a:ext cx="9243733"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112433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6"/>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9" cy="6667828"/>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8"/>
            <a:ext cx="7310969" cy="6662137"/>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57340399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035085"/>
      </p:ext>
    </p:extLst>
  </p:cSld>
  <p:clrMapOvr>
    <a:masterClrMapping/>
  </p:clrMapOvr>
  <p:transition xmlns:p14="http://schemas.microsoft.com/office/powerpoint/2010/main" spd="med">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844882098"/>
      </p:ext>
    </p:extLst>
  </p:cSld>
  <p:clrMapOvr>
    <a:masterClrMapping/>
  </p:clrMapOvr>
  <p:transition xmlns:p14="http://schemas.microsoft.com/office/powerpoint/2010/main" spd="med">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7" y="11582403"/>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4"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856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1" y="128324"/>
            <a:ext cx="13979932"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1" y="215276"/>
            <a:ext cx="2441470" cy="2407900"/>
          </a:xfrm>
          <a:prstGeom prst="rect">
            <a:avLst/>
          </a:prstGeom>
        </p:spPr>
      </p:pic>
      <p:sp>
        <p:nvSpPr>
          <p:cNvPr id="6" name="Title 1"/>
          <p:cNvSpPr>
            <a:spLocks noGrp="1"/>
          </p:cNvSpPr>
          <p:nvPr>
            <p:ph type="ctrTitle" hasCustomPrompt="1"/>
          </p:nvPr>
        </p:nvSpPr>
        <p:spPr bwMode="white">
          <a:xfrm>
            <a:off x="1680253"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5"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18702743"/>
      </p:ext>
    </p:extLst>
  </p:cSld>
  <p:clrMapOvr>
    <a:masterClrMapping/>
  </p:clrMapOvr>
  <p:transition xmlns:p14="http://schemas.microsoft.com/office/powerpoint/2010/main" spd="med">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2" y="149492"/>
            <a:ext cx="11781799"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60" y="94883"/>
            <a:ext cx="2648692" cy="2648692"/>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58187050"/>
      </p:ext>
    </p:extLst>
  </p:cSld>
  <p:clrMapOvr>
    <a:masterClrMapping/>
  </p:clrMapOvr>
  <p:transition xmlns:p14="http://schemas.microsoft.com/office/powerpoint/2010/main" spd="med">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1" y="160074"/>
            <a:ext cx="1391770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8" y="324733"/>
            <a:ext cx="2189001"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6" y="7164208"/>
            <a:ext cx="8917577" cy="524133"/>
          </a:xfrm>
          <a:prstGeom prst="rect">
            <a:avLst/>
          </a:prstGeom>
        </p:spPr>
        <p:txBody>
          <a:bodyPr lIns="91425" tIns="45714" rIns="91425" bIns="45714" anchor="ctr"/>
          <a:lstStyle>
            <a:lvl1pPr marL="0" indent="0" algn="ctr">
              <a:buNone/>
              <a:defRPr sz="26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572251913"/>
      </p:ext>
    </p:extLst>
  </p:cSld>
  <p:clrMapOvr>
    <a:masterClrMapping/>
  </p:clrMapOvr>
  <p:transition xmlns:p14="http://schemas.microsoft.com/office/powerpoint/2010/main" spd="med">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31934522"/>
      </p:ext>
    </p:extLst>
  </p:cSld>
  <p:clrMapOvr>
    <a:masterClrMapping/>
  </p:clrMapOvr>
  <p:transition xmlns:p14="http://schemas.microsoft.com/office/powerpoint/2010/main" spd="med">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3"/>
            <a:ext cx="2157980" cy="2189001"/>
          </a:xfrm>
          <a:prstGeom prst="rect">
            <a:avLst/>
          </a:prstGeom>
        </p:spPr>
      </p:pic>
      <p:sp>
        <p:nvSpPr>
          <p:cNvPr id="6" name="Title 1"/>
          <p:cNvSpPr>
            <a:spLocks noGrp="1"/>
          </p:cNvSpPr>
          <p:nvPr>
            <p:ph type="ctrTitle" hasCustomPrompt="1"/>
          </p:nvPr>
        </p:nvSpPr>
        <p:spPr bwMode="white">
          <a:xfrm>
            <a:off x="1671638"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32"/>
            <a:ext cx="12319001" cy="1528233"/>
          </a:xfrm>
          <a:prstGeom prst="rect">
            <a:avLst/>
          </a:prstGeom>
        </p:spPr>
        <p:txBody>
          <a:bodyPr lIns="91425" tIns="45714" rIns="91425" bIns="45714" anchor="ctr">
            <a:normAutofit/>
          </a:bodyPr>
          <a:lstStyle>
            <a:lvl1pPr marL="121894"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6"/>
            <a:ext cx="12319001" cy="2445486"/>
          </a:xfrm>
          <a:prstGeom prst="rect">
            <a:avLst/>
          </a:prstGeom>
        </p:spPr>
        <p:txBody>
          <a:bodyPr lIns="91425" tIns="45714" rIns="91425" bIns="45714"/>
          <a:lstStyle>
            <a:lvl1pPr marL="0" indent="0">
              <a:buFont typeface="Wingdings" charset="2"/>
              <a:buNone/>
              <a:defRPr sz="26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17626785"/>
      </p:ext>
    </p:extLst>
  </p:cSld>
  <p:clrMapOvr>
    <a:masterClrMapping/>
  </p:clrMapOvr>
  <p:transition xmlns:p14="http://schemas.microsoft.com/office/powerpoint/2010/main" spd="med">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9812735"/>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365375" y="1916903"/>
            <a:ext cx="11525333" cy="3036267"/>
          </a:xfrm>
          <a:prstGeom prst="rect">
            <a:avLst/>
          </a:prstGeom>
          <a:noFill/>
          <a:ln>
            <a:noFill/>
          </a:ln>
        </p:spPr>
        <p:txBody>
          <a:bodyPr lIns="121883" tIns="121883" rIns="121883" bIns="121883" anchor="b" anchorCtr="0"/>
          <a:lstStyle>
            <a:lvl1pPr marL="0" marR="0" lvl="0" indent="0" algn="l" rtl="0">
              <a:lnSpc>
                <a:spcPct val="90000"/>
              </a:lnSpc>
              <a:spcBef>
                <a:spcPts val="0"/>
              </a:spcBef>
              <a:spcAft>
                <a:spcPts val="0"/>
              </a:spcAft>
              <a:buClr>
                <a:srgbClr val="435464"/>
              </a:buClr>
              <a:buFont typeface="Cabin"/>
              <a:buNone/>
              <a:defRPr sz="5300" b="0" i="0" u="none" strike="noStrike" cap="none">
                <a:solidFill>
                  <a:srgbClr val="435464"/>
                </a:solidFill>
                <a:latin typeface="Cabin"/>
                <a:ea typeface="Cabin"/>
                <a:cs typeface="Cabin"/>
                <a:sym typeface="Cabin"/>
              </a:defRPr>
            </a:lvl1pPr>
            <a:lvl2pPr marL="0" marR="0" lvl="1" indent="158007"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2pPr>
            <a:lvl3pPr marL="0" marR="0" lvl="2" indent="316015"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3pPr>
            <a:lvl4pPr marL="0" marR="0" lvl="3" indent="451453"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4pPr>
            <a:lvl5pPr marL="0" marR="0" lvl="4" indent="586891"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5pPr>
            <a:lvl6pPr marL="0" marR="0" lvl="5" indent="74489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6pPr>
            <a:lvl7pPr marL="0" marR="0" lvl="6" indent="925479"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7pPr>
            <a:lvl8pPr marL="0" marR="0" lvl="7" indent="1060914"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8pPr>
            <a:lvl9pPr marL="0" marR="0" lvl="8" indent="119634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365375" y="4941090"/>
            <a:ext cx="11525333" cy="1214400"/>
          </a:xfrm>
          <a:prstGeom prst="rect">
            <a:avLst/>
          </a:prstGeom>
          <a:noFill/>
          <a:ln>
            <a:noFill/>
          </a:ln>
        </p:spPr>
        <p:txBody>
          <a:bodyPr lIns="121883" tIns="121883" rIns="121883" bIns="121883" anchor="t" anchorCtr="0"/>
          <a:lstStyle>
            <a:lvl1pPr marL="0" marR="0" lvl="0" indent="0"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1pPr>
            <a:lvl2pPr marL="0" marR="0" lvl="1" indent="158007"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2pPr>
            <a:lvl3pPr marL="0" marR="0" lvl="2" indent="316015"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3pPr>
            <a:lvl4pPr marL="0" marR="0" lvl="3" indent="451453"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4pPr>
            <a:lvl5pPr marL="0" marR="0" lvl="4" indent="586891"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5pPr>
            <a:lvl6pPr marL="1828382" marR="0" lvl="5" indent="158007"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6pPr>
            <a:lvl7pPr marL="2121827" marR="0" lvl="6" indent="135436"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7pPr>
            <a:lvl8pPr marL="2415273" marR="0" lvl="7" indent="112862"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8pPr>
            <a:lvl9pPr marL="2686142" marR="0" lvl="8" indent="158007"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968585" y="8691562"/>
            <a:ext cx="306667" cy="332267"/>
          </a:xfrm>
          <a:prstGeom prst="rect">
            <a:avLst/>
          </a:prstGeom>
          <a:noFill/>
          <a:ln>
            <a:noFill/>
          </a:ln>
        </p:spPr>
        <p:txBody>
          <a:bodyPr lIns="57144" tIns="57144" rIns="57144" bIns="57144" anchor="t" anchorCtr="0">
            <a:noAutofit/>
          </a:bodyPr>
          <a:lstStyle/>
          <a:p>
            <a:pPr algn="ctr" defTabSz="914234" fontAlgn="auto">
              <a:spcBef>
                <a:spcPts val="0"/>
              </a:spcBef>
              <a:spcAft>
                <a:spcPts val="0"/>
              </a:spcAft>
              <a:buClr>
                <a:srgbClr val="535353"/>
              </a:buClr>
              <a:buSzPct val="25000"/>
            </a:pPr>
            <a:fld id="{00000000-1234-1234-1234-123412341234}" type="slidenum">
              <a:rPr lang="en" sz="1600" kern="0" smtClean="0">
                <a:solidFill>
                  <a:srgbClr val="535353"/>
                </a:solidFill>
                <a:latin typeface="Cabin"/>
                <a:ea typeface="Cabin"/>
                <a:cs typeface="Cabin"/>
                <a:sym typeface="Cabin"/>
              </a:rPr>
              <a:pPr algn="ctr" defTabSz="914234" fontAlgn="auto">
                <a:spcBef>
                  <a:spcPts val="0"/>
                </a:spcBef>
                <a:spcAft>
                  <a:spcPts val="0"/>
                </a:spcAft>
                <a:buClr>
                  <a:srgbClr val="535353"/>
                </a:buClr>
                <a:buSzPct val="25000"/>
              </a:pPr>
              <a:t>‹#›</a:t>
            </a:fld>
            <a:endParaRPr lang="en" sz="16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213022138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5" y="-183230"/>
            <a:ext cx="2404062" cy="3204916"/>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8"/>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3059025223"/>
      </p:ext>
    </p:extLst>
  </p:cSld>
  <p:clrMapOvr>
    <a:masterClrMapping/>
  </p:clrMapOvr>
  <p:transition xmlns:p14="http://schemas.microsoft.com/office/powerpoint/2010/main" spd="med">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596165866"/>
      </p:ext>
    </p:extLst>
  </p:cSld>
  <p:clrMapOvr>
    <a:masterClrMapping/>
  </p:clrMapOvr>
  <p:transition xmlns:p14="http://schemas.microsoft.com/office/powerpoint/2010/main" spd="med">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16710664"/>
      </p:ext>
    </p:extLst>
  </p:cSld>
  <p:clrMapOvr>
    <a:masterClrMapping/>
  </p:clrMapOvr>
  <p:transition xmlns:p14="http://schemas.microsoft.com/office/powerpoint/2010/main" spd="med">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prstGeom prst="rect">
            <a:avLst/>
          </a:prstGeom>
          <a:solidFill>
            <a:schemeClr val="tx2"/>
          </a:solidFill>
        </p:spPr>
        <p:txBody>
          <a:bodyPr lIns="91425" tIns="45720" rIns="91439" bIns="4572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prstGeom prst="rect">
            <a:avLst/>
          </a:prstGeom>
          <a:solidFill>
            <a:schemeClr val="accent1">
              <a:alpha val="60000"/>
            </a:schemeClr>
          </a:solidFill>
          <a:ln>
            <a:solidFill>
              <a:schemeClr val="accent1">
                <a:lumMod val="75000"/>
              </a:schemeClr>
            </a:solidFill>
          </a:ln>
        </p:spPr>
        <p:txBody>
          <a:bodyPr lIns="91439" tIns="45720" rIns="91439" bIns="45720"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402002730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prstGeom prst="rect">
            <a:avLst/>
          </a:prstGeom>
          <a:solidFill>
            <a:schemeClr val="bg1">
              <a:lumMod val="85000"/>
              <a:alpha val="50000"/>
            </a:schemeClr>
          </a:solidFill>
        </p:spPr>
        <p:txBody>
          <a:bodyPr lIns="91425" tIns="45720" rIns="91439"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prstGeom prst="rect">
            <a:avLst/>
          </a:prstGeom>
          <a:solidFill>
            <a:srgbClr val="008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16900616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2170560" y="3903159"/>
            <a:ext cx="10972800" cy="1337600"/>
          </a:xfrm>
          <a:prstGeom prst="rect">
            <a:avLst/>
          </a:prstGeom>
          <a:noFill/>
          <a:ln>
            <a:noFill/>
          </a:ln>
        </p:spPr>
        <p:txBody>
          <a:bodyPr lIns="121883" tIns="121883" rIns="121883" bIns="121883"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75" name="Shape 75"/>
          <p:cNvSpPr txBox="1">
            <a:spLocks noGrp="1"/>
          </p:cNvSpPr>
          <p:nvPr>
            <p:ph type="subTitle" idx="1"/>
          </p:nvPr>
        </p:nvSpPr>
        <p:spPr>
          <a:xfrm>
            <a:off x="2562421" y="5052142"/>
            <a:ext cx="10972800" cy="560533"/>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1" marR="0" lvl="1" indent="-22576"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21" marR="0" lvl="2" indent="-22576"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382"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42"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03" marR="0" lvl="5"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763" marR="0" lvl="6"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24" marR="0" lvl="7"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685"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16976853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2170560" y="3903159"/>
            <a:ext cx="10972800" cy="1337600"/>
          </a:xfrm>
          <a:prstGeom prst="rect">
            <a:avLst/>
          </a:prstGeom>
          <a:noFill/>
          <a:ln>
            <a:noFill/>
          </a:ln>
        </p:spPr>
        <p:txBody>
          <a:bodyPr lIns="121883" tIns="121883" rIns="121883" bIns="121883"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85" name="Shape 85"/>
          <p:cNvSpPr txBox="1">
            <a:spLocks noGrp="1"/>
          </p:cNvSpPr>
          <p:nvPr>
            <p:ph type="subTitle" idx="1"/>
          </p:nvPr>
        </p:nvSpPr>
        <p:spPr>
          <a:xfrm>
            <a:off x="2562421" y="5052142"/>
            <a:ext cx="10972800" cy="560533"/>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1" marR="0" lvl="1" indent="-22576"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21" marR="0" lvl="2" indent="-22576"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382"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42"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03" marR="0" lvl="5"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763" marR="0" lvl="6"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24" marR="0" lvl="7"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685"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25125359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6" y="609596"/>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89" name="Shape 89"/>
          <p:cNvSpPr txBox="1">
            <a:spLocks noGrp="1"/>
          </p:cNvSpPr>
          <p:nvPr>
            <p:ph type="body" idx="1"/>
          </p:nvPr>
        </p:nvSpPr>
        <p:spPr>
          <a:xfrm>
            <a:off x="677336" y="1969022"/>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7"/>
            <a:ext cx="542400" cy="536533"/>
          </a:xfrm>
          <a:prstGeom prst="rect">
            <a:avLst/>
          </a:prstGeom>
          <a:noFill/>
          <a:ln>
            <a:noFill/>
          </a:ln>
        </p:spPr>
      </p:pic>
    </p:spTree>
    <p:extLst>
      <p:ext uri="{BB962C8B-B14F-4D97-AF65-F5344CB8AC3E}">
        <p14:creationId xmlns:p14="http://schemas.microsoft.com/office/powerpoint/2010/main" val="414053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77336" y="609596"/>
            <a:ext cx="92437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94" name="Shape 94"/>
          <p:cNvSpPr txBox="1">
            <a:spLocks noGrp="1"/>
          </p:cNvSpPr>
          <p:nvPr>
            <p:ph type="body" idx="1"/>
          </p:nvPr>
        </p:nvSpPr>
        <p:spPr>
          <a:xfrm>
            <a:off x="677336" y="2438400"/>
            <a:ext cx="9243733" cy="5346133"/>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5" name="Shape 95"/>
          <p:cNvSpPr/>
          <p:nvPr/>
        </p:nvSpPr>
        <p:spPr>
          <a:xfrm>
            <a:off x="9920853" y="649"/>
            <a:ext cx="6334932" cy="9142933"/>
          </a:xfrm>
          <a:prstGeom prst="rect">
            <a:avLst/>
          </a:prstGeom>
          <a:solidFill>
            <a:schemeClr val="accent2"/>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5656147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77333" y="3234446"/>
            <a:ext cx="12207467" cy="1337600"/>
          </a:xfrm>
          <a:prstGeom prst="rect">
            <a:avLst/>
          </a:prstGeom>
          <a:noFill/>
          <a:ln>
            <a:noFill/>
          </a:ln>
        </p:spPr>
        <p:txBody>
          <a:bodyPr lIns="121883" tIns="121883" rIns="121883" bIns="121883"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98" name="Shape 98"/>
          <p:cNvSpPr txBox="1">
            <a:spLocks noGrp="1"/>
          </p:cNvSpPr>
          <p:nvPr>
            <p:ph type="subTitle" idx="1"/>
          </p:nvPr>
        </p:nvSpPr>
        <p:spPr>
          <a:xfrm>
            <a:off x="677333" y="4572001"/>
            <a:ext cx="12207467"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77333" y="6176334"/>
            <a:ext cx="12207467" cy="541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5"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1" marR="0" lvl="2" indent="-22576"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86"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1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2" y="6055909"/>
            <a:ext cx="2529067" cy="2478400"/>
          </a:xfrm>
          <a:prstGeom prst="rect">
            <a:avLst/>
          </a:prstGeom>
          <a:noFill/>
          <a:ln>
            <a:noFill/>
          </a:ln>
        </p:spPr>
      </p:pic>
    </p:spTree>
    <p:extLst>
      <p:ext uri="{BB962C8B-B14F-4D97-AF65-F5344CB8AC3E}">
        <p14:creationId xmlns:p14="http://schemas.microsoft.com/office/powerpoint/2010/main" val="33163687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77336" y="609596"/>
            <a:ext cx="92437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103" name="Shape 103"/>
          <p:cNvSpPr txBox="1">
            <a:spLocks noGrp="1"/>
          </p:cNvSpPr>
          <p:nvPr>
            <p:ph type="body" idx="1"/>
          </p:nvPr>
        </p:nvSpPr>
        <p:spPr>
          <a:xfrm>
            <a:off x="677336" y="2438400"/>
            <a:ext cx="9243733" cy="5346133"/>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9920853" y="649"/>
            <a:ext cx="6334932" cy="9142933"/>
          </a:xfrm>
          <a:prstGeom prst="rect">
            <a:avLst/>
          </a:prstGeom>
          <a:solidFill>
            <a:schemeClr val="accent1"/>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8722952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40131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77336" y="609596"/>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115" name="Shape 115"/>
          <p:cNvSpPr txBox="1">
            <a:spLocks noGrp="1"/>
          </p:cNvSpPr>
          <p:nvPr>
            <p:ph type="body" idx="1"/>
          </p:nvPr>
        </p:nvSpPr>
        <p:spPr>
          <a:xfrm>
            <a:off x="677333" y="2438400"/>
            <a:ext cx="14898667" cy="5346133"/>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7"/>
            <a:ext cx="542400" cy="536533"/>
          </a:xfrm>
          <a:prstGeom prst="rect">
            <a:avLst/>
          </a:prstGeom>
          <a:noFill/>
          <a:ln>
            <a:noFill/>
          </a:ln>
        </p:spPr>
      </p:pic>
    </p:spTree>
    <p:extLst>
      <p:ext uri="{BB962C8B-B14F-4D97-AF65-F5344CB8AC3E}">
        <p14:creationId xmlns:p14="http://schemas.microsoft.com/office/powerpoint/2010/main" val="26970887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37517152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883" tIns="121883" rIns="121883" bIns="121883"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20" name="Shape 20"/>
          <p:cNvSpPr txBox="1">
            <a:spLocks noGrp="1"/>
          </p:cNvSpPr>
          <p:nvPr>
            <p:ph type="subTitle" idx="1"/>
          </p:nvPr>
        </p:nvSpPr>
        <p:spPr>
          <a:xfrm>
            <a:off x="677333" y="5437631"/>
            <a:ext cx="10972800"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6360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23" name="Shape 23"/>
          <p:cNvSpPr txBox="1">
            <a:spLocks noGrp="1"/>
          </p:cNvSpPr>
          <p:nvPr>
            <p:ph type="body" idx="1"/>
          </p:nvPr>
        </p:nvSpPr>
        <p:spPr>
          <a:xfrm>
            <a:off x="677336" y="1969022"/>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27286309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883" tIns="121883" rIns="121883" bIns="121883"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32" name="Shape 32"/>
          <p:cNvSpPr txBox="1">
            <a:spLocks noGrp="1"/>
          </p:cNvSpPr>
          <p:nvPr>
            <p:ph type="subTitle" idx="1"/>
          </p:nvPr>
        </p:nvSpPr>
        <p:spPr>
          <a:xfrm>
            <a:off x="677333" y="4572001"/>
            <a:ext cx="12207467"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5"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1"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86"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1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3593178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883" tIns="121883" rIns="121883" bIns="121883"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37" name="Shape 37"/>
          <p:cNvSpPr txBox="1">
            <a:spLocks noGrp="1"/>
          </p:cNvSpPr>
          <p:nvPr>
            <p:ph type="subTitle" idx="1"/>
          </p:nvPr>
        </p:nvSpPr>
        <p:spPr>
          <a:xfrm>
            <a:off x="677333" y="5437631"/>
            <a:ext cx="10972800"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10017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tx2"/>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4" name="Shape 44"/>
          <p:cNvSpPr txBox="1">
            <a:spLocks noGrp="1"/>
          </p:cNvSpPr>
          <p:nvPr>
            <p:ph type="body" idx="1"/>
          </p:nvPr>
        </p:nvSpPr>
        <p:spPr>
          <a:xfrm>
            <a:off x="677336" y="1896533"/>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1724328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33106577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51" name="Shape 51"/>
          <p:cNvSpPr txBox="1">
            <a:spLocks noGrp="1"/>
          </p:cNvSpPr>
          <p:nvPr>
            <p:ph type="body" idx="1"/>
          </p:nvPr>
        </p:nvSpPr>
        <p:spPr>
          <a:xfrm>
            <a:off x="677336" y="1841632"/>
            <a:ext cx="14901333" cy="5768000"/>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1310732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10374933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6" y="609602"/>
            <a:ext cx="14901333" cy="676800"/>
          </a:xfrm>
          <a:prstGeom prst="rect">
            <a:avLst/>
          </a:prstGeom>
          <a:noFill/>
          <a:ln>
            <a:noFill/>
          </a:ln>
        </p:spPr>
        <p:txBody>
          <a:bodyPr lIns="121883" tIns="121883" rIns="121883" bIns="121883"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41929777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9" y="8031215"/>
            <a:ext cx="906133" cy="870933"/>
          </a:xfrm>
          <a:prstGeom prst="rect">
            <a:avLst/>
          </a:prstGeom>
          <a:solidFill>
            <a:srgbClr val="FEFEFE"/>
          </a:solidFill>
          <a:ln>
            <a:noFill/>
          </a:ln>
        </p:spPr>
        <p:txBody>
          <a:bodyPr lIns="101577" tIns="50791" rIns="101577" bIns="50791" anchor="ctr" anchorCtr="0">
            <a:noAutofit/>
          </a:bodyPr>
          <a:lstStyle/>
          <a:p>
            <a:pPr algn="ctr" defTabSz="914273"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7637785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5" y="609599"/>
            <a:ext cx="149013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66" marR="0" lvl="2" indent="-11288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1" marR="0" lvl="3"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298" marR="0" lvl="4"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322928911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904" tIns="121904" rIns="121904" bIns="12190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20" name="Shape 20"/>
          <p:cNvSpPr txBox="1">
            <a:spLocks noGrp="1"/>
          </p:cNvSpPr>
          <p:nvPr>
            <p:ph type="subTitle" idx="1"/>
          </p:nvPr>
        </p:nvSpPr>
        <p:spPr>
          <a:xfrm>
            <a:off x="677333" y="5437631"/>
            <a:ext cx="10972800" cy="615467"/>
          </a:xfrm>
          <a:prstGeom prst="rect">
            <a:avLst/>
          </a:prstGeom>
          <a:noFill/>
          <a:ln>
            <a:noFill/>
          </a:ln>
        </p:spPr>
        <p:txBody>
          <a:bodyPr lIns="121904" tIns="121904" rIns="121904" bIns="12190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67"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9134"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0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69"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36"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0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971"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38"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9902729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5" y="609599"/>
            <a:ext cx="149013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23" name="Shape 23"/>
          <p:cNvSpPr txBox="1">
            <a:spLocks noGrp="1"/>
          </p:cNvSpPr>
          <p:nvPr>
            <p:ph type="body" idx="1"/>
          </p:nvPr>
        </p:nvSpPr>
        <p:spPr>
          <a:xfrm>
            <a:off x="677335" y="1969022"/>
            <a:ext cx="14901333" cy="3925867"/>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66" marR="0" lvl="2" indent="-11288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1" marR="0" lvl="3"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298" marR="0" lvl="4"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568" tIns="2270812" rIns="121904" bIns="60931" anchor="t" anchorCtr="0">
            <a:noAutofit/>
          </a:bodyPr>
          <a:lstStyle/>
          <a:p>
            <a:pPr defTabSz="914391"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38201100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7335" y="609599"/>
            <a:ext cx="92437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28" name="Shape 28"/>
          <p:cNvSpPr txBox="1">
            <a:spLocks noGrp="1"/>
          </p:cNvSpPr>
          <p:nvPr>
            <p:ph type="body" idx="1"/>
          </p:nvPr>
        </p:nvSpPr>
        <p:spPr>
          <a:xfrm>
            <a:off x="677335" y="2438400"/>
            <a:ext cx="9243733" cy="5346133"/>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66" marR="0" lvl="2" indent="-11288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1" marR="0" lvl="3"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298" marR="0" lvl="4"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9" name="Shape 29"/>
          <p:cNvSpPr/>
          <p:nvPr/>
        </p:nvSpPr>
        <p:spPr>
          <a:xfrm>
            <a:off x="9920853" y="649"/>
            <a:ext cx="6334932" cy="9142933"/>
          </a:xfrm>
          <a:prstGeom prst="rect">
            <a:avLst/>
          </a:prstGeom>
          <a:solidFill>
            <a:schemeClr val="accent2"/>
          </a:solidFill>
          <a:ln>
            <a:noFill/>
          </a:ln>
        </p:spPr>
        <p:txBody>
          <a:bodyPr lIns="597568" tIns="2270812" rIns="121904" bIns="60931" anchor="t" anchorCtr="0">
            <a:noAutofit/>
          </a:bodyPr>
          <a:lstStyle/>
          <a:p>
            <a:pPr defTabSz="914391"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79030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904" tIns="121904" rIns="121904" bIns="121904"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32" name="Shape 32"/>
          <p:cNvSpPr txBox="1">
            <a:spLocks noGrp="1"/>
          </p:cNvSpPr>
          <p:nvPr>
            <p:ph type="subTitle" idx="1"/>
          </p:nvPr>
        </p:nvSpPr>
        <p:spPr>
          <a:xfrm>
            <a:off x="677333" y="4572001"/>
            <a:ext cx="12207467" cy="615467"/>
          </a:xfrm>
          <a:prstGeom prst="rect">
            <a:avLst/>
          </a:prstGeom>
          <a:noFill/>
          <a:ln>
            <a:noFill/>
          </a:ln>
        </p:spPr>
        <p:txBody>
          <a:bodyPr lIns="121904" tIns="121904" rIns="121904" bIns="12190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567"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9134"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0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69"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36"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0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971"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38"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72"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567"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333"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1098"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984927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904" tIns="121904" rIns="121904" bIns="12190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37" name="Shape 37"/>
          <p:cNvSpPr txBox="1">
            <a:spLocks noGrp="1"/>
          </p:cNvSpPr>
          <p:nvPr>
            <p:ph type="subTitle" idx="1"/>
          </p:nvPr>
        </p:nvSpPr>
        <p:spPr>
          <a:xfrm>
            <a:off x="677333" y="5437631"/>
            <a:ext cx="10972800" cy="615467"/>
          </a:xfrm>
          <a:prstGeom prst="rect">
            <a:avLst/>
          </a:prstGeom>
          <a:noFill/>
          <a:ln>
            <a:noFill/>
          </a:ln>
        </p:spPr>
        <p:txBody>
          <a:bodyPr lIns="121904" tIns="121904" rIns="121904" bIns="12190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67"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9134"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0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69"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36"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0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971"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38"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012699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77335" y="609599"/>
            <a:ext cx="92437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0" name="Shape 40"/>
          <p:cNvSpPr txBox="1">
            <a:spLocks noGrp="1"/>
          </p:cNvSpPr>
          <p:nvPr>
            <p:ph type="body" idx="1"/>
          </p:nvPr>
        </p:nvSpPr>
        <p:spPr>
          <a:xfrm>
            <a:off x="677335" y="2438400"/>
            <a:ext cx="9243733" cy="5346133"/>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66" marR="0" lvl="2" indent="-11288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1" marR="0" lvl="3"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298" marR="0" lvl="4"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9920853" y="649"/>
            <a:ext cx="6334932" cy="9142933"/>
          </a:xfrm>
          <a:prstGeom prst="rect">
            <a:avLst/>
          </a:prstGeom>
          <a:solidFill>
            <a:schemeClr val="accent1"/>
          </a:solidFill>
          <a:ln>
            <a:noFill/>
          </a:ln>
        </p:spPr>
        <p:txBody>
          <a:bodyPr lIns="597568" tIns="2270812" rIns="121904" bIns="60931" anchor="t" anchorCtr="0">
            <a:noAutofit/>
          </a:bodyPr>
          <a:lstStyle/>
          <a:p>
            <a:pPr defTabSz="914391"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0603690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3852956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5" y="609599"/>
            <a:ext cx="149013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51" name="Shape 51"/>
          <p:cNvSpPr txBox="1">
            <a:spLocks noGrp="1"/>
          </p:cNvSpPr>
          <p:nvPr>
            <p:ph type="body" idx="1"/>
          </p:nvPr>
        </p:nvSpPr>
        <p:spPr>
          <a:xfrm>
            <a:off x="677335" y="1841632"/>
            <a:ext cx="14901333" cy="5768000"/>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66" marR="0" lvl="2" indent="-11288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1" marR="0" lvl="3"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298" marR="0" lvl="4"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15665108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30327453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6" y="609602"/>
            <a:ext cx="14901333" cy="676800"/>
          </a:xfrm>
          <a:prstGeom prst="rect">
            <a:avLst/>
          </a:prstGeom>
          <a:noFill/>
          <a:ln>
            <a:noFill/>
          </a:ln>
        </p:spPr>
        <p:txBody>
          <a:bodyPr lIns="121904" tIns="121904" rIns="121904" bIns="121904"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21316708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8" y="8031215"/>
            <a:ext cx="906133" cy="870933"/>
          </a:xfrm>
          <a:prstGeom prst="rect">
            <a:avLst/>
          </a:prstGeom>
          <a:solidFill>
            <a:srgbClr val="FEFEFE"/>
          </a:solidFill>
          <a:ln>
            <a:noFill/>
          </a:ln>
        </p:spPr>
        <p:txBody>
          <a:bodyPr lIns="101595" tIns="50797" rIns="101595" bIns="50797" anchor="ctr" anchorCtr="0">
            <a:noAutofit/>
          </a:bodyPr>
          <a:lstStyle/>
          <a:p>
            <a:pPr algn="ctr" defTabSz="914391"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5355851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8243086" y="1856204"/>
            <a:ext cx="7332873" cy="5345954"/>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77338" y="1855613"/>
            <a:ext cx="7332486" cy="5346348"/>
          </a:xfrm>
        </p:spPr>
        <p:txBody>
          <a:bodyPr/>
          <a:lstStyle/>
          <a:p>
            <a:endParaRPr lang="en-US"/>
          </a:p>
        </p:txBody>
      </p:sp>
    </p:spTree>
    <p:extLst>
      <p:ext uri="{BB962C8B-B14F-4D97-AF65-F5344CB8AC3E}">
        <p14:creationId xmlns:p14="http://schemas.microsoft.com/office/powerpoint/2010/main" val="69434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68" indent="0">
              <a:buNone/>
              <a:defRPr sz="2100" b="1"/>
            </a:lvl2pPr>
            <a:lvl3pPr marL="609473" indent="0">
              <a:buNone/>
              <a:defRPr sz="2100" b="1"/>
            </a:lvl3pPr>
            <a:lvl4pPr marL="840139" indent="0">
              <a:buNone/>
              <a:defRPr sz="2100" b="1"/>
            </a:lvl4pPr>
            <a:lvl5pPr marL="106869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20585"/>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3741958"/>
      </p:ext>
    </p:extLst>
  </p:cSld>
  <p:clrMapOvr>
    <a:masterClrMapping/>
  </p:clrMapOvr>
  <p:transition xmlns:p14="http://schemas.microsoft.com/office/powerpoint/2010/mai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8574307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tx2"/>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70641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421755591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78078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60808927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84" cy="6694699"/>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5"/>
            <a:ext cx="14925911"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8" y="3444570"/>
            <a:ext cx="14925911"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0445706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7" y="1348277"/>
            <a:ext cx="7310937" cy="66784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9" y="2775895"/>
            <a:ext cx="7281333"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3175153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20" y="4999866"/>
            <a:ext cx="14934889"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7" y="2775895"/>
            <a:ext cx="14925909"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553838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6"/>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9" cy="6667828"/>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8"/>
            <a:ext cx="7310969" cy="6662137"/>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15070143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818940"/>
      </p:ext>
    </p:extLst>
  </p:cSld>
  <p:clrMapOvr>
    <a:masterClrMapping/>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70761839"/>
      </p:ext>
    </p:extLst>
  </p:cSld>
  <p:clrMapOvr>
    <a:masterClrMapping/>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7" y="11582403"/>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4"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13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3649248"/>
      </p:ext>
    </p:extLst>
  </p:cSld>
  <p:clrMapOvr>
    <a:masterClrMapping/>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4" name="Shape 44"/>
          <p:cNvSpPr txBox="1">
            <a:spLocks noGrp="1"/>
          </p:cNvSpPr>
          <p:nvPr>
            <p:ph type="body" idx="1"/>
          </p:nvPr>
        </p:nvSpPr>
        <p:spPr>
          <a:xfrm>
            <a:off x="677336" y="1896533"/>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325802280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1" y="128324"/>
            <a:ext cx="13979932"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1" y="215276"/>
            <a:ext cx="2441470" cy="2407900"/>
          </a:xfrm>
          <a:prstGeom prst="rect">
            <a:avLst/>
          </a:prstGeom>
        </p:spPr>
      </p:pic>
      <p:sp>
        <p:nvSpPr>
          <p:cNvPr id="6" name="Title 1"/>
          <p:cNvSpPr>
            <a:spLocks noGrp="1"/>
          </p:cNvSpPr>
          <p:nvPr>
            <p:ph type="ctrTitle" hasCustomPrompt="1"/>
          </p:nvPr>
        </p:nvSpPr>
        <p:spPr bwMode="white">
          <a:xfrm>
            <a:off x="1680253"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5"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30305201"/>
      </p:ext>
    </p:extLst>
  </p:cSld>
  <p:clrMapOvr>
    <a:masterClrMapping/>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2" y="149492"/>
            <a:ext cx="11781799"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60" y="94883"/>
            <a:ext cx="2648692" cy="2648692"/>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6924153"/>
      </p:ext>
    </p:extLst>
  </p:cSld>
  <p:clrMapOvr>
    <a:masterClrMapping/>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1" y="160074"/>
            <a:ext cx="1391770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8" y="324733"/>
            <a:ext cx="2189001"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6" y="7164208"/>
            <a:ext cx="8917577" cy="524133"/>
          </a:xfrm>
          <a:prstGeom prst="rect">
            <a:avLst/>
          </a:prstGeom>
        </p:spPr>
        <p:txBody>
          <a:bodyPr lIns="91425" tIns="45714" rIns="91425" bIns="45714" anchor="ctr"/>
          <a:lstStyle>
            <a:lvl1pPr marL="0" indent="0" algn="ctr">
              <a:buNone/>
              <a:defRPr sz="26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3542731839"/>
      </p:ext>
    </p:extLst>
  </p:cSld>
  <p:clrMapOvr>
    <a:masterClrMapping/>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773787"/>
      </p:ext>
    </p:extLst>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3"/>
            <a:ext cx="2157980" cy="2189001"/>
          </a:xfrm>
          <a:prstGeom prst="rect">
            <a:avLst/>
          </a:prstGeom>
        </p:spPr>
      </p:pic>
      <p:sp>
        <p:nvSpPr>
          <p:cNvPr id="6" name="Title 1"/>
          <p:cNvSpPr>
            <a:spLocks noGrp="1"/>
          </p:cNvSpPr>
          <p:nvPr>
            <p:ph type="ctrTitle" hasCustomPrompt="1"/>
          </p:nvPr>
        </p:nvSpPr>
        <p:spPr bwMode="white">
          <a:xfrm>
            <a:off x="1671638"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32"/>
            <a:ext cx="12319001" cy="1528233"/>
          </a:xfrm>
          <a:prstGeom prst="rect">
            <a:avLst/>
          </a:prstGeom>
        </p:spPr>
        <p:txBody>
          <a:bodyPr lIns="91425" tIns="45714" rIns="91425" bIns="45714" anchor="ctr">
            <a:normAutofit/>
          </a:bodyPr>
          <a:lstStyle>
            <a:lvl1pPr marL="121894"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6"/>
            <a:ext cx="12319001" cy="2445486"/>
          </a:xfrm>
          <a:prstGeom prst="rect">
            <a:avLst/>
          </a:prstGeom>
        </p:spPr>
        <p:txBody>
          <a:bodyPr lIns="91425" tIns="45714" rIns="91425" bIns="45714"/>
          <a:lstStyle>
            <a:lvl1pPr marL="0" indent="0">
              <a:buFont typeface="Wingdings" charset="2"/>
              <a:buNone/>
              <a:defRPr sz="26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72515461"/>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84" cy="6694699"/>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5"/>
            <a:ext cx="14925911"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8" y="3444570"/>
            <a:ext cx="14925911"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77627783"/>
      </p:ext>
    </p:extLst>
  </p:cSld>
  <p:clrMapOvr>
    <a:masterClrMapping/>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5" y="-183230"/>
            <a:ext cx="2404062" cy="3204916"/>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8"/>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615688583"/>
      </p:ext>
    </p:extLst>
  </p:cSld>
  <p:clrMapOvr>
    <a:masterClrMapping/>
  </p:clrMapOvr>
  <p:transition xmlns:p14="http://schemas.microsoft.com/office/powerpoint/2010/mai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214550206"/>
      </p:ext>
    </p:extLst>
  </p:cSld>
  <p:clrMapOvr>
    <a:masterClrMapping/>
  </p:clrMapOvr>
  <p:transition xmlns:p14="http://schemas.microsoft.com/office/powerpoint/2010/mai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2516011"/>
      </p:ext>
    </p:extLst>
  </p:cSld>
  <p:clrMapOvr>
    <a:masterClrMapping/>
  </p:clrMapOvr>
  <p:transition xmlns:p14="http://schemas.microsoft.com/office/powerpoint/2010/mai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prstGeom prst="rect">
            <a:avLst/>
          </a:prstGeom>
          <a:solidFill>
            <a:schemeClr val="bg1">
              <a:lumMod val="85000"/>
              <a:alpha val="50000"/>
            </a:schemeClr>
          </a:solidFill>
        </p:spPr>
        <p:txBody>
          <a:bodyPr lIns="91425" tIns="45720" rIns="91439"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prstGeom prst="rect">
            <a:avLst/>
          </a:prstGeom>
          <a:solidFill>
            <a:srgbClr val="008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13377472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6" y="609596"/>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89" name="Shape 89"/>
          <p:cNvSpPr txBox="1">
            <a:spLocks noGrp="1"/>
          </p:cNvSpPr>
          <p:nvPr>
            <p:ph type="body" idx="1"/>
          </p:nvPr>
        </p:nvSpPr>
        <p:spPr>
          <a:xfrm>
            <a:off x="677336" y="1969022"/>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7"/>
            <a:ext cx="542400" cy="536533"/>
          </a:xfrm>
          <a:prstGeom prst="rect">
            <a:avLst/>
          </a:prstGeom>
          <a:noFill/>
          <a:ln>
            <a:noFill/>
          </a:ln>
        </p:spPr>
      </p:pic>
    </p:spTree>
    <p:extLst>
      <p:ext uri="{BB962C8B-B14F-4D97-AF65-F5344CB8AC3E}">
        <p14:creationId xmlns:p14="http://schemas.microsoft.com/office/powerpoint/2010/main" val="15220498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68" indent="0">
              <a:buNone/>
              <a:defRPr sz="2100" b="1"/>
            </a:lvl2pPr>
            <a:lvl3pPr marL="609473" indent="0">
              <a:buNone/>
              <a:defRPr sz="2100" b="1"/>
            </a:lvl3pPr>
            <a:lvl4pPr marL="840139" indent="0">
              <a:buNone/>
              <a:defRPr sz="2100" b="1"/>
            </a:lvl4pPr>
            <a:lvl5pPr marL="106869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55003"/>
      </p:ext>
    </p:extLst>
  </p:cSld>
  <p:clrMapOvr>
    <a:masterClrMapping/>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0371135"/>
      </p:ext>
    </p:extLst>
  </p:cSld>
  <p:clrMapOvr>
    <a:masterClrMapping/>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1055900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tx2"/>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63438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7" y="1348277"/>
            <a:ext cx="7310937" cy="66784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9" y="2775895"/>
            <a:ext cx="7281333"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23835194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15305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59596580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84" cy="6694699"/>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5"/>
            <a:ext cx="14925911"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8" y="3444570"/>
            <a:ext cx="14925911"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3459646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7" y="1348277"/>
            <a:ext cx="7310937" cy="66784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9" y="2775895"/>
            <a:ext cx="7281333"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5107632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20" y="4999866"/>
            <a:ext cx="14934889"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7" y="2775895"/>
            <a:ext cx="14925909"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118023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6"/>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9" cy="6667828"/>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8"/>
            <a:ext cx="7310969" cy="6662137"/>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55650457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37307"/>
      </p:ext>
    </p:extLst>
  </p:cSld>
  <p:clrMapOvr>
    <a:masterClrMapping/>
  </p:clrMapOvr>
  <p:transition xmlns:p14="http://schemas.microsoft.com/office/powerpoint/2010/mai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95229837"/>
      </p:ext>
    </p:extLst>
  </p:cSld>
  <p:clrMapOvr>
    <a:masterClrMapping/>
  </p:clrMapOvr>
  <p:transition xmlns:p14="http://schemas.microsoft.com/office/powerpoint/2010/mai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7" y="11582403"/>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4"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78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22.xml"/><Relationship Id="rId12" Type="http://schemas.openxmlformats.org/officeDocument/2006/relationships/slideLayout" Target="../slideLayouts/slideLayout123.xml"/><Relationship Id="rId13" Type="http://schemas.openxmlformats.org/officeDocument/2006/relationships/slideLayout" Target="../slideLayouts/slideLayout124.xml"/><Relationship Id="rId14" Type="http://schemas.openxmlformats.org/officeDocument/2006/relationships/slideLayout" Target="../slideLayouts/slideLayout125.xml"/><Relationship Id="rId15" Type="http://schemas.openxmlformats.org/officeDocument/2006/relationships/theme" Target="../theme/theme10.xml"/><Relationship Id="rId16" Type="http://schemas.openxmlformats.org/officeDocument/2006/relationships/image" Target="../media/image1.png"/><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28.xml"/><Relationship Id="rId4" Type="http://schemas.openxmlformats.org/officeDocument/2006/relationships/slideLayout" Target="../slideLayouts/slideLayout129.xml"/><Relationship Id="rId5" Type="http://schemas.openxmlformats.org/officeDocument/2006/relationships/slideLayout" Target="../slideLayouts/slideLayout130.xml"/><Relationship Id="rId6" Type="http://schemas.openxmlformats.org/officeDocument/2006/relationships/slideLayout" Target="../slideLayouts/slideLayout131.xml"/><Relationship Id="rId7" Type="http://schemas.openxmlformats.org/officeDocument/2006/relationships/slideLayout" Target="../slideLayouts/slideLayout132.xml"/><Relationship Id="rId8" Type="http://schemas.openxmlformats.org/officeDocument/2006/relationships/theme" Target="../theme/theme11.xml"/><Relationship Id="rId9" Type="http://schemas.openxmlformats.org/officeDocument/2006/relationships/image" Target="../media/image19.png"/><Relationship Id="rId1" Type="http://schemas.openxmlformats.org/officeDocument/2006/relationships/slideLayout" Target="../slideLayouts/slideLayout126.xml"/><Relationship Id="rId2" Type="http://schemas.openxmlformats.org/officeDocument/2006/relationships/slideLayout" Target="../slideLayouts/slideLayout127.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9" Type="http://schemas.openxmlformats.org/officeDocument/2006/relationships/theme" Target="../theme/theme12.xml"/><Relationship Id="rId10" Type="http://schemas.openxmlformats.org/officeDocument/2006/relationships/image" Target="../media/image19.png"/><Relationship Id="rId1" Type="http://schemas.openxmlformats.org/officeDocument/2006/relationships/slideLayout" Target="../slideLayouts/slideLayout133.xml"/><Relationship Id="rId2"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1.xml"/><Relationship Id="rId12" Type="http://schemas.openxmlformats.org/officeDocument/2006/relationships/theme" Target="../theme/theme13.xml"/><Relationship Id="rId13" Type="http://schemas.openxmlformats.org/officeDocument/2006/relationships/image" Target="../media/image1.png"/><Relationship Id="rId1" Type="http://schemas.openxmlformats.org/officeDocument/2006/relationships/slideLayout" Target="../slideLayouts/slideLayout141.xml"/><Relationship Id="rId2" Type="http://schemas.openxmlformats.org/officeDocument/2006/relationships/slideLayout" Target="../slideLayouts/slideLayout142.xml"/><Relationship Id="rId3" Type="http://schemas.openxmlformats.org/officeDocument/2006/relationships/slideLayout" Target="../slideLayouts/slideLayout143.xml"/><Relationship Id="rId4" Type="http://schemas.openxmlformats.org/officeDocument/2006/relationships/slideLayout" Target="../slideLayouts/slideLayout144.xml"/><Relationship Id="rId5" Type="http://schemas.openxmlformats.org/officeDocument/2006/relationships/slideLayout" Target="../slideLayouts/slideLayout145.xml"/><Relationship Id="rId6" Type="http://schemas.openxmlformats.org/officeDocument/2006/relationships/slideLayout" Target="../slideLayouts/slideLayout146.xml"/><Relationship Id="rId7" Type="http://schemas.openxmlformats.org/officeDocument/2006/relationships/slideLayout" Target="../slideLayouts/slideLayout147.xml"/><Relationship Id="rId8" Type="http://schemas.openxmlformats.org/officeDocument/2006/relationships/slideLayout" Target="../slideLayouts/slideLayout148.xml"/><Relationship Id="rId9" Type="http://schemas.openxmlformats.org/officeDocument/2006/relationships/slideLayout" Target="../slideLayouts/slideLayout149.xml"/><Relationship Id="rId10" Type="http://schemas.openxmlformats.org/officeDocument/2006/relationships/slideLayout" Target="../slideLayouts/slideLayout150.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62.xml"/><Relationship Id="rId12" Type="http://schemas.openxmlformats.org/officeDocument/2006/relationships/slideLayout" Target="../slideLayouts/slideLayout163.xml"/><Relationship Id="rId13" Type="http://schemas.openxmlformats.org/officeDocument/2006/relationships/slideLayout" Target="../slideLayouts/slideLayout164.xml"/><Relationship Id="rId14" Type="http://schemas.openxmlformats.org/officeDocument/2006/relationships/slideLayout" Target="../slideLayouts/slideLayout165.xml"/><Relationship Id="rId15" Type="http://schemas.openxmlformats.org/officeDocument/2006/relationships/slideLayout" Target="../slideLayouts/slideLayout166.xml"/><Relationship Id="rId16" Type="http://schemas.openxmlformats.org/officeDocument/2006/relationships/slideLayout" Target="../slideLayouts/slideLayout167.xml"/><Relationship Id="rId17" Type="http://schemas.openxmlformats.org/officeDocument/2006/relationships/slideLayout" Target="../slideLayouts/slideLayout168.xml"/><Relationship Id="rId18" Type="http://schemas.openxmlformats.org/officeDocument/2006/relationships/theme" Target="../theme/theme14.xml"/><Relationship Id="rId19" Type="http://schemas.openxmlformats.org/officeDocument/2006/relationships/image" Target="../media/image1.png"/><Relationship Id="rId1" Type="http://schemas.openxmlformats.org/officeDocument/2006/relationships/slideLayout" Target="../slideLayouts/slideLayout152.xml"/><Relationship Id="rId2" Type="http://schemas.openxmlformats.org/officeDocument/2006/relationships/slideLayout" Target="../slideLayouts/slideLayout153.xml"/><Relationship Id="rId3" Type="http://schemas.openxmlformats.org/officeDocument/2006/relationships/slideLayout" Target="../slideLayouts/slideLayout154.xml"/><Relationship Id="rId4" Type="http://schemas.openxmlformats.org/officeDocument/2006/relationships/slideLayout" Target="../slideLayouts/slideLayout155.xml"/><Relationship Id="rId5" Type="http://schemas.openxmlformats.org/officeDocument/2006/relationships/slideLayout" Target="../slideLayouts/slideLayout156.xml"/><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 Id="rId9" Type="http://schemas.openxmlformats.org/officeDocument/2006/relationships/slideLayout" Target="../slideLayouts/slideLayout160.xml"/><Relationship Id="rId10" Type="http://schemas.openxmlformats.org/officeDocument/2006/relationships/slideLayout" Target="../slideLayouts/slideLayout161.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79.xml"/><Relationship Id="rId12" Type="http://schemas.openxmlformats.org/officeDocument/2006/relationships/slideLayout" Target="../slideLayouts/slideLayout180.xml"/><Relationship Id="rId13" Type="http://schemas.openxmlformats.org/officeDocument/2006/relationships/slideLayout" Target="../slideLayouts/slideLayout181.xml"/><Relationship Id="rId14" Type="http://schemas.openxmlformats.org/officeDocument/2006/relationships/slideLayout" Target="../slideLayouts/slideLayout182.xml"/><Relationship Id="rId15" Type="http://schemas.openxmlformats.org/officeDocument/2006/relationships/slideLayout" Target="../slideLayouts/slideLayout183.xml"/><Relationship Id="rId16" Type="http://schemas.openxmlformats.org/officeDocument/2006/relationships/slideLayout" Target="../slideLayouts/slideLayout184.xml"/><Relationship Id="rId17" Type="http://schemas.openxmlformats.org/officeDocument/2006/relationships/slideLayout" Target="../slideLayouts/slideLayout185.xml"/><Relationship Id="rId18" Type="http://schemas.openxmlformats.org/officeDocument/2006/relationships/theme" Target="../theme/theme15.xml"/><Relationship Id="rId19" Type="http://schemas.openxmlformats.org/officeDocument/2006/relationships/image" Target="../media/image1.png"/><Relationship Id="rId1" Type="http://schemas.openxmlformats.org/officeDocument/2006/relationships/slideLayout" Target="../slideLayouts/slideLayout169.xml"/><Relationship Id="rId2" Type="http://schemas.openxmlformats.org/officeDocument/2006/relationships/slideLayout" Target="../slideLayouts/slideLayout170.xml"/><Relationship Id="rId3" Type="http://schemas.openxmlformats.org/officeDocument/2006/relationships/slideLayout" Target="../slideLayouts/slideLayout171.xml"/><Relationship Id="rId4" Type="http://schemas.openxmlformats.org/officeDocument/2006/relationships/slideLayout" Target="../slideLayouts/slideLayout172.xml"/><Relationship Id="rId5" Type="http://schemas.openxmlformats.org/officeDocument/2006/relationships/slideLayout" Target="../slideLayouts/slideLayout173.xml"/><Relationship Id="rId6" Type="http://schemas.openxmlformats.org/officeDocument/2006/relationships/slideLayout" Target="../slideLayouts/slideLayout174.xml"/><Relationship Id="rId7" Type="http://schemas.openxmlformats.org/officeDocument/2006/relationships/slideLayout" Target="../slideLayouts/slideLayout175.xml"/><Relationship Id="rId8" Type="http://schemas.openxmlformats.org/officeDocument/2006/relationships/slideLayout" Target="../slideLayouts/slideLayout176.xml"/><Relationship Id="rId9" Type="http://schemas.openxmlformats.org/officeDocument/2006/relationships/slideLayout" Target="../slideLayouts/slideLayout177.xml"/><Relationship Id="rId10" Type="http://schemas.openxmlformats.org/officeDocument/2006/relationships/slideLayout" Target="../slideLayouts/slideLayout178.xml"/></Relationships>
</file>

<file path=ppt/slideMasters/_rels/slideMaster16.xml.rels><?xml version="1.0" encoding="UTF-8" standalone="yes"?>
<Relationships xmlns="http://schemas.openxmlformats.org/package/2006/relationships"><Relationship Id="rId11" Type="http://schemas.openxmlformats.org/officeDocument/2006/relationships/theme" Target="../theme/theme16.xml"/><Relationship Id="rId12" Type="http://schemas.openxmlformats.org/officeDocument/2006/relationships/image" Target="../media/image1.png"/><Relationship Id="rId1" Type="http://schemas.openxmlformats.org/officeDocument/2006/relationships/slideLayout" Target="../slideLayouts/slideLayout186.xml"/><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9" Type="http://schemas.openxmlformats.org/officeDocument/2006/relationships/slideLayout" Target="../slideLayouts/slideLayout194.xml"/><Relationship Id="rId10" Type="http://schemas.openxmlformats.org/officeDocument/2006/relationships/slideLayout" Target="../slideLayouts/slideLayout195.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206.xml"/><Relationship Id="rId12" Type="http://schemas.openxmlformats.org/officeDocument/2006/relationships/slideLayout" Target="../slideLayouts/slideLayout207.xml"/><Relationship Id="rId13" Type="http://schemas.openxmlformats.org/officeDocument/2006/relationships/theme" Target="../theme/theme17.xml"/><Relationship Id="rId14" Type="http://schemas.openxmlformats.org/officeDocument/2006/relationships/image" Target="../media/image1.png"/><Relationship Id="rId1" Type="http://schemas.openxmlformats.org/officeDocument/2006/relationships/slideLayout" Target="../slideLayouts/slideLayout196.xml"/><Relationship Id="rId2" Type="http://schemas.openxmlformats.org/officeDocument/2006/relationships/slideLayout" Target="../slideLayouts/slideLayout197.xml"/><Relationship Id="rId3" Type="http://schemas.openxmlformats.org/officeDocument/2006/relationships/slideLayout" Target="../slideLayouts/slideLayout198.xml"/><Relationship Id="rId4" Type="http://schemas.openxmlformats.org/officeDocument/2006/relationships/slideLayout" Target="../slideLayouts/slideLayout199.xml"/><Relationship Id="rId5" Type="http://schemas.openxmlformats.org/officeDocument/2006/relationships/slideLayout" Target="../slideLayouts/slideLayout200.xml"/><Relationship Id="rId6" Type="http://schemas.openxmlformats.org/officeDocument/2006/relationships/slideLayout" Target="../slideLayouts/slideLayout201.xml"/><Relationship Id="rId7" Type="http://schemas.openxmlformats.org/officeDocument/2006/relationships/slideLayout" Target="../slideLayouts/slideLayout202.xml"/><Relationship Id="rId8" Type="http://schemas.openxmlformats.org/officeDocument/2006/relationships/slideLayout" Target="../slideLayouts/slideLayout203.xml"/><Relationship Id="rId9" Type="http://schemas.openxmlformats.org/officeDocument/2006/relationships/slideLayout" Target="../slideLayouts/slideLayout204.xml"/><Relationship Id="rId10" Type="http://schemas.openxmlformats.org/officeDocument/2006/relationships/slideLayout" Target="../slideLayouts/slideLayout205.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218.xml"/><Relationship Id="rId12" Type="http://schemas.openxmlformats.org/officeDocument/2006/relationships/slideLayout" Target="../slideLayouts/slideLayout219.xml"/><Relationship Id="rId13" Type="http://schemas.openxmlformats.org/officeDocument/2006/relationships/slideLayout" Target="../slideLayouts/slideLayout220.xml"/><Relationship Id="rId14" Type="http://schemas.openxmlformats.org/officeDocument/2006/relationships/slideLayout" Target="../slideLayouts/slideLayout221.xml"/><Relationship Id="rId15" Type="http://schemas.openxmlformats.org/officeDocument/2006/relationships/slideLayout" Target="../slideLayouts/slideLayout222.xml"/><Relationship Id="rId16" Type="http://schemas.openxmlformats.org/officeDocument/2006/relationships/slideLayout" Target="../slideLayouts/slideLayout223.xml"/><Relationship Id="rId17" Type="http://schemas.openxmlformats.org/officeDocument/2006/relationships/theme" Target="../theme/theme18.xml"/><Relationship Id="rId18" Type="http://schemas.openxmlformats.org/officeDocument/2006/relationships/image" Target="../media/image1.png"/><Relationship Id="rId1" Type="http://schemas.openxmlformats.org/officeDocument/2006/relationships/slideLayout" Target="../slideLayouts/slideLayout208.xml"/><Relationship Id="rId2" Type="http://schemas.openxmlformats.org/officeDocument/2006/relationships/slideLayout" Target="../slideLayouts/slideLayout209.xml"/><Relationship Id="rId3" Type="http://schemas.openxmlformats.org/officeDocument/2006/relationships/slideLayout" Target="../slideLayouts/slideLayout210.xml"/><Relationship Id="rId4" Type="http://schemas.openxmlformats.org/officeDocument/2006/relationships/slideLayout" Target="../slideLayouts/slideLayout211.xml"/><Relationship Id="rId5" Type="http://schemas.openxmlformats.org/officeDocument/2006/relationships/slideLayout" Target="../slideLayouts/slideLayout212.xml"/><Relationship Id="rId6" Type="http://schemas.openxmlformats.org/officeDocument/2006/relationships/slideLayout" Target="../slideLayouts/slideLayout213.xml"/><Relationship Id="rId7" Type="http://schemas.openxmlformats.org/officeDocument/2006/relationships/slideLayout" Target="../slideLayouts/slideLayout214.xml"/><Relationship Id="rId8" Type="http://schemas.openxmlformats.org/officeDocument/2006/relationships/slideLayout" Target="../slideLayouts/slideLayout215.xml"/><Relationship Id="rId9" Type="http://schemas.openxmlformats.org/officeDocument/2006/relationships/slideLayout" Target="../slideLayouts/slideLayout216.xml"/><Relationship Id="rId10" Type="http://schemas.openxmlformats.org/officeDocument/2006/relationships/slideLayout" Target="../slideLayouts/slideLayout217.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34.xml"/><Relationship Id="rId12" Type="http://schemas.openxmlformats.org/officeDocument/2006/relationships/slideLayout" Target="../slideLayouts/slideLayout235.xml"/><Relationship Id="rId13" Type="http://schemas.openxmlformats.org/officeDocument/2006/relationships/slideLayout" Target="../slideLayouts/slideLayout236.xml"/><Relationship Id="rId14" Type="http://schemas.openxmlformats.org/officeDocument/2006/relationships/slideLayout" Target="../slideLayouts/slideLayout237.xml"/><Relationship Id="rId15" Type="http://schemas.openxmlformats.org/officeDocument/2006/relationships/slideLayout" Target="../slideLayouts/slideLayout238.xml"/><Relationship Id="rId16" Type="http://schemas.openxmlformats.org/officeDocument/2006/relationships/slideLayout" Target="../slideLayouts/slideLayout239.xml"/><Relationship Id="rId17" Type="http://schemas.openxmlformats.org/officeDocument/2006/relationships/theme" Target="../theme/theme19.xml"/><Relationship Id="rId18" Type="http://schemas.openxmlformats.org/officeDocument/2006/relationships/image" Target="../media/image1.png"/><Relationship Id="rId1" Type="http://schemas.openxmlformats.org/officeDocument/2006/relationships/slideLayout" Target="../slideLayouts/slideLayout224.xml"/><Relationship Id="rId2" Type="http://schemas.openxmlformats.org/officeDocument/2006/relationships/slideLayout" Target="../slideLayouts/slideLayout225.xml"/><Relationship Id="rId3" Type="http://schemas.openxmlformats.org/officeDocument/2006/relationships/slideLayout" Target="../slideLayouts/slideLayout226.xml"/><Relationship Id="rId4" Type="http://schemas.openxmlformats.org/officeDocument/2006/relationships/slideLayout" Target="../slideLayouts/slideLayout227.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Relationship Id="rId14" Type="http://schemas.openxmlformats.org/officeDocument/2006/relationships/slideLayout" Target="../slideLayouts/slideLayout253.xml"/><Relationship Id="rId15" Type="http://schemas.openxmlformats.org/officeDocument/2006/relationships/theme" Target="../theme/theme20.xml"/><Relationship Id="rId16" Type="http://schemas.openxmlformats.org/officeDocument/2006/relationships/image" Target="../media/image1.png"/><Relationship Id="rId1" Type="http://schemas.openxmlformats.org/officeDocument/2006/relationships/slideLayout" Target="../slideLayouts/slideLayout240.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64.xml"/><Relationship Id="rId12" Type="http://schemas.openxmlformats.org/officeDocument/2006/relationships/theme" Target="../theme/theme21.xml"/><Relationship Id="rId13" Type="http://schemas.openxmlformats.org/officeDocument/2006/relationships/image" Target="../media/image1.png"/><Relationship Id="rId1" Type="http://schemas.openxmlformats.org/officeDocument/2006/relationships/slideLayout" Target="../slideLayouts/slideLayout254.xml"/><Relationship Id="rId2" Type="http://schemas.openxmlformats.org/officeDocument/2006/relationships/slideLayout" Target="../slideLayouts/slideLayout255.xml"/><Relationship Id="rId3" Type="http://schemas.openxmlformats.org/officeDocument/2006/relationships/slideLayout" Target="../slideLayouts/slideLayout256.xml"/><Relationship Id="rId4" Type="http://schemas.openxmlformats.org/officeDocument/2006/relationships/slideLayout" Target="../slideLayouts/slideLayout257.xml"/><Relationship Id="rId5" Type="http://schemas.openxmlformats.org/officeDocument/2006/relationships/slideLayout" Target="../slideLayouts/slideLayout258.xml"/><Relationship Id="rId6" Type="http://schemas.openxmlformats.org/officeDocument/2006/relationships/slideLayout" Target="../slideLayouts/slideLayout259.xml"/><Relationship Id="rId7" Type="http://schemas.openxmlformats.org/officeDocument/2006/relationships/slideLayout" Target="../slideLayouts/slideLayout260.xml"/><Relationship Id="rId8" Type="http://schemas.openxmlformats.org/officeDocument/2006/relationships/slideLayout" Target="../slideLayouts/slideLayout261.xml"/><Relationship Id="rId9" Type="http://schemas.openxmlformats.org/officeDocument/2006/relationships/slideLayout" Target="../slideLayouts/slideLayout262.xml"/><Relationship Id="rId10" Type="http://schemas.openxmlformats.org/officeDocument/2006/relationships/slideLayout" Target="../slideLayouts/slideLayout26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theme" Target="../theme/theme3.xml"/><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theme" Target="../theme/theme5.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theme" Target="../theme/theme6.xml"/><Relationship Id="rId18" Type="http://schemas.openxmlformats.org/officeDocument/2006/relationships/image" Target="../media/image1.png"/><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5.xml"/><Relationship Id="rId12" Type="http://schemas.openxmlformats.org/officeDocument/2006/relationships/theme" Target="../theme/theme7.xml"/><Relationship Id="rId13" Type="http://schemas.openxmlformats.org/officeDocument/2006/relationships/image" Target="../media/image1.png"/><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5" Type="http://schemas.openxmlformats.org/officeDocument/2006/relationships/slideLayout" Target="../slideLayouts/slideLayout79.xml"/><Relationship Id="rId6" Type="http://schemas.openxmlformats.org/officeDocument/2006/relationships/slideLayout" Target="../slideLayouts/slideLayout80.xml"/><Relationship Id="rId7" Type="http://schemas.openxmlformats.org/officeDocument/2006/relationships/slideLayout" Target="../slideLayouts/slideLayout81.xml"/><Relationship Id="rId8" Type="http://schemas.openxmlformats.org/officeDocument/2006/relationships/slideLayout" Target="../slideLayouts/slideLayout82.xml"/><Relationship Id="rId9" Type="http://schemas.openxmlformats.org/officeDocument/2006/relationships/slideLayout" Target="../slideLayouts/slideLayout83.xml"/><Relationship Id="rId10"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96.xml"/><Relationship Id="rId12" Type="http://schemas.openxmlformats.org/officeDocument/2006/relationships/slideLayout" Target="../slideLayouts/slideLayout97.xml"/><Relationship Id="rId13" Type="http://schemas.openxmlformats.org/officeDocument/2006/relationships/slideLayout" Target="../slideLayouts/slideLayout98.xml"/><Relationship Id="rId14" Type="http://schemas.openxmlformats.org/officeDocument/2006/relationships/slideLayout" Target="../slideLayouts/slideLayout99.xml"/><Relationship Id="rId15" Type="http://schemas.openxmlformats.org/officeDocument/2006/relationships/slideLayout" Target="../slideLayouts/slideLayout100.xml"/><Relationship Id="rId16" Type="http://schemas.openxmlformats.org/officeDocument/2006/relationships/theme" Target="../theme/theme8.xml"/><Relationship Id="rId17" Type="http://schemas.openxmlformats.org/officeDocument/2006/relationships/image" Target="../media/image1.png"/><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9" Type="http://schemas.openxmlformats.org/officeDocument/2006/relationships/slideLayout" Target="../slideLayouts/slideLayout94.xml"/><Relationship Id="rId10"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theme" Target="../theme/theme9.xml"/><Relationship Id="rId13" Type="http://schemas.openxmlformats.org/officeDocument/2006/relationships/image" Target="../media/image1.png"/><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7"/>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894"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894"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7" r:id="rId13"/>
    <p:sldLayoutId id="2147483869" r:id="rId14"/>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5143164"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7"/>
          </a:xfrm>
          <a:prstGeom prst="rect">
            <a:avLst/>
          </a:prstGeom>
        </p:spPr>
        <p:txBody>
          <a:bodyPr lIns="91439" tIns="91439" rIns="91439" bIns="91439">
            <a:normAutofit fontScale="92500" lnSpcReduction="20000"/>
          </a:bodyPr>
          <a:lstStyle/>
          <a:p>
            <a:pPr defTabSz="1219108" fontAlgn="auto">
              <a:spcBef>
                <a:spcPts val="0"/>
              </a:spcBef>
              <a:spcAft>
                <a:spcPts val="0"/>
              </a:spcAft>
              <a:defRPr/>
            </a:pPr>
            <a:r>
              <a:rPr lang="en-US" sz="2400" dirty="0">
                <a:solidFill>
                  <a:srgbClr val="7D868C"/>
                </a:solidFill>
                <a:latin typeface="Arial"/>
              </a:rPr>
              <a:t>©2016 Chef Software Inc</a:t>
            </a:r>
            <a:r>
              <a:rPr lang="en-US" sz="2400" dirty="0">
                <a:solidFill>
                  <a:srgbClr val="3E4346"/>
                </a:solidFill>
                <a:latin typeface="Arial"/>
              </a:rPr>
              <a:t>.</a:t>
            </a:r>
          </a:p>
          <a:p>
            <a:pPr defTabSz="1219108" fontAlgn="auto">
              <a:spcBef>
                <a:spcPts val="0"/>
              </a:spcBef>
              <a:spcAft>
                <a:spcPts val="0"/>
              </a:spcAft>
              <a:defRPr/>
            </a:pPr>
            <a:endParaRPr lang="en-US" sz="2400"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lIns="91439" tIns="91439" rIns="91439" bIns="91439">
            <a:normAutofit lnSpcReduction="10000"/>
          </a:bodyPr>
          <a:lstStyle/>
          <a:p>
            <a:pPr algn="ctr" defTabSz="1219108" fontAlgn="auto">
              <a:spcBef>
                <a:spcPts val="0"/>
              </a:spcBef>
              <a:spcAft>
                <a:spcPts val="0"/>
              </a:spcAft>
              <a:defRPr/>
            </a:pPr>
            <a:r>
              <a:rPr lang="en-US" sz="2400" dirty="0">
                <a:solidFill>
                  <a:srgbClr val="7F7F7F"/>
                </a:solidFill>
                <a:latin typeface="Arial"/>
              </a:rPr>
              <a:t>3-</a:t>
            </a:r>
            <a:fld id="{F0B79B2F-E1DD-4D43-95B3-EA08C411D807}" type="slidenum">
              <a:rPr lang="en-US" sz="2400" smtClean="0">
                <a:solidFill>
                  <a:srgbClr val="7F7F7F"/>
                </a:solidFill>
                <a:latin typeface="Arial"/>
              </a:rPr>
              <a:pPr algn="ctr" defTabSz="1219108" fontAlgn="auto">
                <a:spcBef>
                  <a:spcPts val="0"/>
                </a:spcBef>
                <a:spcAft>
                  <a:spcPts val="0"/>
                </a:spcAft>
                <a:defRPr/>
              </a:pPr>
              <a:t>‹#›</a:t>
            </a:fld>
            <a:endParaRPr lang="en-US" sz="2400" dirty="0">
              <a:solidFill>
                <a:srgbClr val="7F7F7F"/>
              </a:solidFill>
              <a:latin typeface="Arial"/>
            </a:endParaRPr>
          </a:p>
        </p:txBody>
      </p:sp>
    </p:spTree>
    <p:extLst>
      <p:ext uri="{BB962C8B-B14F-4D97-AF65-F5344CB8AC3E}">
        <p14:creationId xmlns:p14="http://schemas.microsoft.com/office/powerpoint/2010/main" val="278782862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Lst>
  <p:transition xmlns:p14="http://schemas.microsoft.com/office/powerpoint/2010/main" spd="med">
    <p:fade/>
  </p:transition>
  <p:hf hdr="0" dt="0"/>
  <p:txStyles>
    <p:titleStyle>
      <a:lvl1pPr algn="l" defTabSz="1217601"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195"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391"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586"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782"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01"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2" algn="l" defTabSz="1217601"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07" algn="l" defTabSz="1217601"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79" algn="l" defTabSz="1217601"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77" algn="l" defTabSz="1217601"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49" indent="-304777" algn="l" defTabSz="121910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103" indent="-304777" algn="l" defTabSz="121910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658" indent="-304777" algn="l" defTabSz="121910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213" indent="-304777" algn="l" defTabSz="1219108"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08" rtl="0" eaLnBrk="1" latinLnBrk="0" hangingPunct="1">
        <a:defRPr sz="2400" kern="1200">
          <a:solidFill>
            <a:schemeClr val="tx1"/>
          </a:solidFill>
          <a:latin typeface="+mn-lt"/>
          <a:ea typeface="+mn-ea"/>
          <a:cs typeface="+mn-cs"/>
        </a:defRPr>
      </a:lvl1pPr>
      <a:lvl2pPr marL="609555" algn="l" defTabSz="1219108" rtl="0" eaLnBrk="1" latinLnBrk="0" hangingPunct="1">
        <a:defRPr sz="2400" kern="1200">
          <a:solidFill>
            <a:schemeClr val="tx1"/>
          </a:solidFill>
          <a:latin typeface="+mn-lt"/>
          <a:ea typeface="+mn-ea"/>
          <a:cs typeface="+mn-cs"/>
        </a:defRPr>
      </a:lvl2pPr>
      <a:lvl3pPr marL="1219108" algn="l" defTabSz="1219108" rtl="0" eaLnBrk="1" latinLnBrk="0" hangingPunct="1">
        <a:defRPr sz="2400" kern="1200">
          <a:solidFill>
            <a:schemeClr val="tx1"/>
          </a:solidFill>
          <a:latin typeface="+mn-lt"/>
          <a:ea typeface="+mn-ea"/>
          <a:cs typeface="+mn-cs"/>
        </a:defRPr>
      </a:lvl3pPr>
      <a:lvl4pPr marL="1828663" algn="l" defTabSz="1219108" rtl="0" eaLnBrk="1" latinLnBrk="0" hangingPunct="1">
        <a:defRPr sz="2400" kern="1200">
          <a:solidFill>
            <a:schemeClr val="tx1"/>
          </a:solidFill>
          <a:latin typeface="+mn-lt"/>
          <a:ea typeface="+mn-ea"/>
          <a:cs typeface="+mn-cs"/>
        </a:defRPr>
      </a:lvl4pPr>
      <a:lvl5pPr marL="2438218" algn="l" defTabSz="1219108" rtl="0" eaLnBrk="1" latinLnBrk="0" hangingPunct="1">
        <a:defRPr sz="2400" kern="1200">
          <a:solidFill>
            <a:schemeClr val="tx1"/>
          </a:solidFill>
          <a:latin typeface="+mn-lt"/>
          <a:ea typeface="+mn-ea"/>
          <a:cs typeface="+mn-cs"/>
        </a:defRPr>
      </a:lvl5pPr>
      <a:lvl6pPr marL="3047772" algn="l" defTabSz="1219108" rtl="0" eaLnBrk="1" latinLnBrk="0" hangingPunct="1">
        <a:defRPr sz="2400" kern="1200">
          <a:solidFill>
            <a:schemeClr val="tx1"/>
          </a:solidFill>
          <a:latin typeface="+mn-lt"/>
          <a:ea typeface="+mn-ea"/>
          <a:cs typeface="+mn-cs"/>
        </a:defRPr>
      </a:lvl6pPr>
      <a:lvl7pPr marL="3657326" algn="l" defTabSz="1219108" rtl="0" eaLnBrk="1" latinLnBrk="0" hangingPunct="1">
        <a:defRPr sz="2400" kern="1200">
          <a:solidFill>
            <a:schemeClr val="tx1"/>
          </a:solidFill>
          <a:latin typeface="+mn-lt"/>
          <a:ea typeface="+mn-ea"/>
          <a:cs typeface="+mn-cs"/>
        </a:defRPr>
      </a:lvl7pPr>
      <a:lvl8pPr marL="4266881" algn="l" defTabSz="1219108" rtl="0" eaLnBrk="1" latinLnBrk="0" hangingPunct="1">
        <a:defRPr sz="2400" kern="1200">
          <a:solidFill>
            <a:schemeClr val="tx1"/>
          </a:solidFill>
          <a:latin typeface="+mn-lt"/>
          <a:ea typeface="+mn-ea"/>
          <a:cs typeface="+mn-cs"/>
        </a:defRPr>
      </a:lvl8pPr>
      <a:lvl9pPr marL="4876435" algn="l" defTabSz="1219108"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77336" y="609601"/>
            <a:ext cx="14901333" cy="677333"/>
          </a:xfrm>
          <a:prstGeom prst="rect">
            <a:avLst/>
          </a:prstGeom>
          <a:noFill/>
          <a:ln>
            <a:noFill/>
          </a:ln>
        </p:spPr>
        <p:txBody>
          <a:bodyPr lIns="101609" tIns="101609" rIns="101609" bIns="101609" anchor="t" anchorCtr="0"/>
          <a:lstStyle>
            <a:lvl1pPr marL="0" marR="0" lvl="0" indent="0" algn="l" rtl="0">
              <a:lnSpc>
                <a:spcPct val="90000"/>
              </a:lnSpc>
              <a:spcBef>
                <a:spcPts val="0"/>
              </a:spcBef>
              <a:buClr>
                <a:srgbClr val="435464"/>
              </a:buClr>
              <a:buSzPct val="32558"/>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32" name="Shape 32"/>
          <p:cNvSpPr txBox="1">
            <a:spLocks noGrp="1"/>
          </p:cNvSpPr>
          <p:nvPr>
            <p:ph type="body" idx="1"/>
          </p:nvPr>
        </p:nvSpPr>
        <p:spPr>
          <a:xfrm>
            <a:off x="677336" y="1856200"/>
            <a:ext cx="14901333" cy="5740333"/>
          </a:xfrm>
          <a:prstGeom prst="rect">
            <a:avLst/>
          </a:prstGeom>
          <a:noFill/>
          <a:ln>
            <a:noFill/>
          </a:ln>
        </p:spPr>
        <p:txBody>
          <a:bodyPr lIns="101609" tIns="101609" rIns="101609" bIns="101609" anchor="t" anchorCtr="0"/>
          <a:lstStyle>
            <a:lvl1pPr marL="279400" marR="0" lvl="0" indent="-114300" algn="l" rtl="0">
              <a:lnSpc>
                <a:spcPct val="100000"/>
              </a:lnSpc>
              <a:spcBef>
                <a:spcPts val="800"/>
              </a:spcBef>
              <a:buClr>
                <a:srgbClr val="435464"/>
              </a:buClr>
              <a:buSzPct val="89655"/>
              <a:buFont typeface="Arial"/>
              <a:buChar char="•"/>
              <a:defRPr sz="2900" b="0" i="0" u="none" strike="noStrike" cap="none">
                <a:solidFill>
                  <a:srgbClr val="435464"/>
                </a:solidFill>
                <a:latin typeface="Gill Sans"/>
                <a:ea typeface="Gill Sans"/>
                <a:cs typeface="Gill Sans"/>
                <a:sym typeface="Gill Sans"/>
              </a:defRPr>
            </a:lvl1pPr>
            <a:lvl2pPr marL="635000" marR="0" lvl="1" indent="-330200" algn="l" rtl="0">
              <a:lnSpc>
                <a:spcPct val="100000"/>
              </a:lnSpc>
              <a:spcBef>
                <a:spcPts val="80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89000" marR="0" lvl="2" indent="-304800"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2200" marR="0" lvl="3" indent="-317500"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4pPr>
            <a:lvl5pPr marL="1295400" marR="0" lvl="4" indent="-317500"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5pPr>
            <a:lvl6pPr marL="3009900" marR="0" lvl="5" indent="-1270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56000" marR="0" lvl="6" indent="-1270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102100" marR="0" lvl="7" indent="-1143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48200" marR="0" lvl="8" indent="-1143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28005293"/>
      </p:ext>
    </p:extLst>
  </p:cSld>
  <p:clrMap bg1="lt1" tx1="dk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5" r:id="rId6"/>
    <p:sldLayoutId id="214748401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rotWithShape="1">
          <a:blip r:embed="rId10">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77336" y="1856200"/>
            <a:ext cx="14901332" cy="5740400"/>
          </a:xfrm>
          <a:prstGeom prst="rect">
            <a:avLst/>
          </a:prstGeom>
          <a:noFill/>
          <a:ln>
            <a:noFill/>
          </a:ln>
        </p:spPr>
        <p:txBody>
          <a:bodyPr lIns="101582" tIns="101582" rIns="101582" bIns="101582" anchor="t" anchorCtr="0"/>
          <a:lstStyle>
            <a:lvl1pPr marL="278046" marR="0" lvl="0" indent="-112310" algn="l" rtl="0">
              <a:lnSpc>
                <a:spcPct val="100000"/>
              </a:lnSpc>
              <a:spcBef>
                <a:spcPts val="720"/>
              </a:spcBef>
              <a:buClr>
                <a:srgbClr val="435464"/>
              </a:buClr>
              <a:buSzPct val="90000"/>
              <a:buFont typeface="Arial"/>
              <a:buChar char="•"/>
              <a:defRPr sz="2900" b="0" i="0" u="none" strike="noStrike" cap="none">
                <a:solidFill>
                  <a:srgbClr val="435464"/>
                </a:solidFill>
                <a:latin typeface="Gill Sans"/>
                <a:ea typeface="Gill Sans"/>
                <a:cs typeface="Gill Sans"/>
                <a:sym typeface="Gill Sans"/>
              </a:defRPr>
            </a:lvl1pPr>
            <a:lvl2pPr marL="620948" marR="0" lvl="1" indent="-316148" algn="l" rtl="0">
              <a:lnSpc>
                <a:spcPct val="100000"/>
              </a:lnSpc>
              <a:spcBef>
                <a:spcPts val="72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91376" marR="0" lvl="2" indent="-311938" algn="l" rtl="0">
              <a:lnSpc>
                <a:spcPct val="100000"/>
              </a:lnSpc>
              <a:spcBef>
                <a:spcPts val="72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8961" marR="0" lvl="3" indent="-319498"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4pPr>
            <a:lvl5pPr marL="1304638" marR="0" lvl="4" indent="-321975"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5pPr>
            <a:lvl6pPr marL="3016494" marR="0" lvl="5" indent="-13359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949" marR="0" lvl="6" indent="-123249"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3403" marR="0" lvl="7" indent="-12560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858" marR="0" lvl="8" indent="-12795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4098090047"/>
      </p:ext>
    </p:extLst>
  </p:cSld>
  <p:clrMap bg1="lt1" tx1="dk1" bg2="dk2" tx2="lt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7"/>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822813629"/>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7"/>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438729345"/>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7"/>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1426444236"/>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7"/>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765653720"/>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7"/>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137800422"/>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7"/>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3194320655"/>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 id="2147484110" r:id="rId12"/>
    <p:sldLayoutId id="2147484111" r:id="rId13"/>
    <p:sldLayoutId id="2147484112" r:id="rId14"/>
    <p:sldLayoutId id="2147484113" r:id="rId15"/>
    <p:sldLayoutId id="2147484114" r:id="rId16"/>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7"/>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525053431"/>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894"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894"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7"/>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 id="2147483998" r:id="rId10"/>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7"/>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2854704064"/>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7"/>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382787881"/>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77336" y="609596"/>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77336" y="1841633"/>
            <a:ext cx="14901333" cy="5767998"/>
          </a:xfrm>
          <a:prstGeom prst="rect">
            <a:avLst/>
          </a:prstGeom>
          <a:noFill/>
          <a:ln>
            <a:noFill/>
          </a:ln>
        </p:spPr>
        <p:txBody>
          <a:bodyPr lIns="121883" tIns="121883" rIns="121883" bIns="121883"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0718431"/>
      </p:ext>
    </p:extLst>
  </p:cSld>
  <p:clrMap bg1="lt1" tx1="dk1" bg2="dk2" tx2="lt2" accent1="accent1" accent2="accent2" accent3="accent3" accent4="accent4" accent5="accent5" accent6="accent6" hlink="hlink" folHlink="folHlink"/>
  <p:sldLayoutIdLst>
    <p:sldLayoutId id="2147483871" r:id="rId1"/>
    <p:sldLayoutId id="2147483874" r:id="rId2"/>
    <p:sldLayoutId id="2147483875" r:id="rId3"/>
    <p:sldLayoutId id="2147483877" r:id="rId4"/>
    <p:sldLayoutId id="2147483878" r:id="rId5"/>
    <p:sldLayoutId id="2147483879" r:id="rId6"/>
    <p:sldLayoutId id="2147483880" r:id="rId7"/>
    <p:sldLayoutId id="2147483881" r:id="rId8"/>
    <p:sldLayoutId id="2147483883" r:id="rId9"/>
    <p:sldLayoutId id="214748388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6" y="1841632"/>
            <a:ext cx="14901333" cy="5768000"/>
          </a:xfrm>
          <a:prstGeom prst="rect">
            <a:avLst/>
          </a:prstGeom>
          <a:noFill/>
          <a:ln>
            <a:noFill/>
          </a:ln>
        </p:spPr>
        <p:txBody>
          <a:bodyPr lIns="121883" tIns="121883" rIns="121883" bIns="121883"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8662097"/>
      </p:ext>
    </p:extLst>
  </p:cSld>
  <p:clrMap bg1="lt1" tx1="dk1" bg2="dk2" tx2="lt2" accent1="accent1" accent2="accent2" accent3="accent3" accent4="accent4" accent5="accent5" accent6="accent6" hlink="hlink" folHlink="folHlink"/>
  <p:sldLayoutIdLst>
    <p:sldLayoutId id="2147483886" r:id="rId1"/>
    <p:sldLayoutId id="2147483887" r:id="rId2"/>
    <p:sldLayoutId id="2147483888" r:id="rId3"/>
    <p:sldLayoutId id="2147483890" r:id="rId4"/>
    <p:sldLayoutId id="2147483891" r:id="rId5"/>
    <p:sldLayoutId id="2147483893" r:id="rId6"/>
    <p:sldLayoutId id="2147483894" r:id="rId7"/>
    <p:sldLayoutId id="2147483895" r:id="rId8"/>
    <p:sldLayoutId id="2147483896" r:id="rId9"/>
    <p:sldLayoutId id="2147483897" r:id="rId10"/>
    <p:sldLayoutId id="214748389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5" y="609599"/>
            <a:ext cx="149013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5" y="1841632"/>
            <a:ext cx="14901333" cy="5768000"/>
          </a:xfrm>
          <a:prstGeom prst="rect">
            <a:avLst/>
          </a:prstGeom>
          <a:noFill/>
          <a:ln>
            <a:noFill/>
          </a:ln>
        </p:spPr>
        <p:txBody>
          <a:bodyPr lIns="121904" tIns="121904" rIns="121904" bIns="121904"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473756391"/>
      </p:ext>
    </p:extLst>
  </p:cSld>
  <p:clrMap bg1="lt1" tx1="dk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9" r:id="rId8"/>
    <p:sldLayoutId id="2147483910" r:id="rId9"/>
    <p:sldLayoutId id="2147483911" r:id="rId10"/>
    <p:sldLayoutId id="2147483912" r:id="rId11"/>
    <p:sldLayoutId id="2147483913" r:id="rId12"/>
    <p:sldLayoutId id="214748391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7"/>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339911220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7"/>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224288066"/>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9" r:id="rId10"/>
    <p:sldLayoutId id="2147483950" r:id="rId11"/>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7"/>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7">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247638987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7"/>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801461716"/>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61.xml"/><Relationship Id="rId2" Type="http://schemas.openxmlformats.org/officeDocument/2006/relationships/notesSlide" Target="../notesSlides/notesSlide3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8.xml.rels><?xml version="1.0" encoding="UTF-8" standalone="yes"?>
<Relationships xmlns="http://schemas.openxmlformats.org/package/2006/relationships"><Relationship Id="rId3" Type="http://schemas.openxmlformats.org/officeDocument/2006/relationships/hyperlink" Target="http://community-slack.chef.io/" TargetMode="External"/><Relationship Id="rId4" Type="http://schemas.openxmlformats.org/officeDocument/2006/relationships/hyperlink" Target="https://discourse.chef.io/c/inspec" TargetMode="External"/><Relationship Id="rId5" Type="http://schemas.openxmlformats.org/officeDocument/2006/relationships/hyperlink" Target="https://supermarket.chef.io/tools?type=compliance_profile" TargetMode="External"/><Relationship Id="rId6" Type="http://schemas.openxmlformats.org/officeDocument/2006/relationships/hyperlink" Target="https://github.com/chef/inspec" TargetMode="External"/><Relationship Id="rId1" Type="http://schemas.openxmlformats.org/officeDocument/2006/relationships/slideLayout" Target="../slideLayouts/slideLayout37.xml"/><Relationship Id="rId2" Type="http://schemas.openxmlformats.org/officeDocument/2006/relationships/hyperlink" Target="http://inspec.io/"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126.xml"/><Relationship Id="rId2" Type="http://schemas.openxmlformats.org/officeDocument/2006/relationships/notesSlide" Target="../notesSlides/notesSlide3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2.xml"/><Relationship Id="rId4" Type="http://schemas.openxmlformats.org/officeDocument/2006/relationships/notesSlide" Target="../notesSlides/notesSlide7.xml"/><Relationship Id="rId5" Type="http://schemas.openxmlformats.org/officeDocument/2006/relationships/image" Target="../media/image22.png"/><Relationship Id="rId1" Type="http://schemas.microsoft.com/office/2007/relationships/media" Target="../media/media1.mp4"/><Relationship Id="rId2" Type="http://schemas.openxmlformats.org/officeDocument/2006/relationships/video" Target="../media/media1.mp4"/></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34.xml"/><Relationship Id="rId3" Type="http://schemas.openxmlformats.org/officeDocument/2006/relationships/image" Target="../media/image62.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2.xml"/><Relationship Id="rId4" Type="http://schemas.openxmlformats.org/officeDocument/2006/relationships/notesSlide" Target="../notesSlides/notesSlide9.xml"/><Relationship Id="rId5" Type="http://schemas.openxmlformats.org/officeDocument/2006/relationships/image" Target="../media/image24.png"/><Relationship Id="rId1" Type="http://schemas.microsoft.com/office/2007/relationships/media" Target="../media/media2.mp4"/><Relationship Id="rId2" Type="http://schemas.openxmlformats.org/officeDocument/2006/relationships/video" Target="../media/media2.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2.xml"/><Relationship Id="rId4" Type="http://schemas.openxmlformats.org/officeDocument/2006/relationships/notesSlide" Target="../notesSlides/notesSlide10.xml"/><Relationship Id="rId5" Type="http://schemas.openxmlformats.org/officeDocument/2006/relationships/image" Target="../media/image26.png"/><Relationship Id="rId1" Type="http://schemas.microsoft.com/office/2007/relationships/media" Target="../media/media3.mp4"/><Relationship Id="rId2" Type="http://schemas.openxmlformats.org/officeDocument/2006/relationships/video" Target="../media/media3.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jpg"/><Relationship Id="rId1" Type="http://schemas.openxmlformats.org/officeDocument/2006/relationships/slideLayout" Target="../slideLayouts/slideLayout46.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jpg"/><Relationship Id="rId1" Type="http://schemas.openxmlformats.org/officeDocument/2006/relationships/slideLayout" Target="../slideLayouts/slideLayout46.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jpg"/><Relationship Id="rId1" Type="http://schemas.openxmlformats.org/officeDocument/2006/relationships/slideLayout" Target="../slideLayouts/slideLayout46.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54.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54.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1" Type="http://schemas.openxmlformats.org/officeDocument/2006/relationships/slideLayout" Target="../slideLayouts/slideLayout49.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56.xml"/><Relationship Id="rId2"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20.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56.xml"/><Relationship Id="rId2"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56.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hyperlink" Target="https://nvd.nist.gov/cvss.cfm" TargetMode="External"/><Relationship Id="rId1" Type="http://schemas.openxmlformats.org/officeDocument/2006/relationships/slideLayout" Target="../slideLayouts/slideLayout34.xml"/><Relationship Id="rId2" Type="http://schemas.openxmlformats.org/officeDocument/2006/relationships/notesSlide" Target="../notesSlides/notesSlide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2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2291739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300" dirty="0" smtClean="0"/>
              <a:t>Integration Testing </a:t>
            </a:r>
            <a:r>
              <a:rPr lang="mr-IN" sz="5300" dirty="0" smtClean="0"/>
              <a:t>–</a:t>
            </a:r>
            <a:r>
              <a:rPr lang="en-US" sz="5300" dirty="0" smtClean="0"/>
              <a:t> Add tests</a:t>
            </a:r>
            <a:endParaRPr lang="en-US" sz="5300" dirty="0"/>
          </a:p>
        </p:txBody>
      </p:sp>
      <p:sp>
        <p:nvSpPr>
          <p:cNvPr id="7" name="Text Placeholder 6"/>
          <p:cNvSpPr>
            <a:spLocks noGrp="1"/>
          </p:cNvSpPr>
          <p:nvPr>
            <p:ph type="body" idx="1"/>
          </p:nvPr>
        </p:nvSpPr>
        <p:spPr/>
        <p:txBody>
          <a:bodyPr>
            <a:normAutofit fontScale="70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80" y="3216500"/>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132956601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Chef Delivery                                                                                                                  </a:t>
            </a:r>
          </a:p>
          <a:p>
            <a:r>
              <a:rPr lang="mr-IN" dirty="0"/>
              <a:t>Running Deploy Phase                                                                                                           </a:t>
            </a:r>
          </a:p>
          <a:p>
            <a:r>
              <a:rPr lang="mr-IN" dirty="0"/>
              <a:t>-----&gt; Starting Kitchen (v1.14.2)                                                                                              </a:t>
            </a:r>
          </a:p>
          <a:p>
            <a:r>
              <a:rPr lang="mr-IN" dirty="0"/>
              <a:t>-----&gt; Converging &lt;default-centos-68&gt;...                                                                                       </a:t>
            </a:r>
          </a:p>
          <a:p>
            <a:r>
              <a:rPr lang="mr-IN" dirty="0"/>
              <a:t>       Preparing files for transfer                                                                                            </a:t>
            </a:r>
          </a:p>
          <a:p>
            <a:r>
              <a:rPr lang="mr-IN" dirty="0"/>
              <a:t>       Preparing dna.json                                                                                                      </a:t>
            </a:r>
          </a:p>
          <a:p>
            <a:r>
              <a:rPr lang="mr-IN" dirty="0"/>
              <a:t>       Resolving cookbook dependencies with Berkshelf 5.2.0...                                                                 </a:t>
            </a:r>
          </a:p>
          <a:p>
            <a:r>
              <a:rPr lang="mr-IN" dirty="0"/>
              <a:t>...                                                                      </a:t>
            </a:r>
          </a:p>
          <a:p>
            <a:r>
              <a:rPr lang="mr-IN" dirty="0"/>
              <a:t>Recipe: apache::default                                                                                                 </a:t>
            </a:r>
          </a:p>
          <a:p>
            <a:r>
              <a:rPr lang="mr-IN" dirty="0"/>
              <a:t> * yum_package[httpd] action install                                                                                   </a:t>
            </a:r>
          </a:p>
          <a:p>
            <a:r>
              <a:rPr lang="mr-IN" dirty="0"/>
              <a:t>   - install version 2.2.15-56.el6.centos.3 of package httpd                                                           </a:t>
            </a:r>
          </a:p>
          <a:p>
            <a:r>
              <a:rPr lang="mr-IN" dirty="0"/>
              <a:t> * service[httpd] action start                                                                                         </a:t>
            </a:r>
          </a:p>
          <a:p>
            <a:r>
              <a:rPr lang="mr-IN" dirty="0"/>
              <a:t>   - start service service[httpd]                                                                                      </a:t>
            </a:r>
          </a:p>
          <a:p>
            <a:r>
              <a:rPr lang="mr-IN" dirty="0"/>
              <a:t> * service[httpd] action enable                                                                                        </a:t>
            </a:r>
          </a:p>
          <a:p>
            <a:r>
              <a:rPr lang="mr-IN" dirty="0"/>
              <a:t>   - enable service service[httpd]                                                                                     </a:t>
            </a:r>
          </a:p>
          <a:p>
            <a:r>
              <a:rPr lang="mr-IN" dirty="0"/>
              <a:t>                                                                                                                       </a:t>
            </a:r>
          </a:p>
          <a:p>
            <a:r>
              <a:rPr lang="mr-IN" dirty="0"/>
              <a:t>Running handlers:                                                                                                       </a:t>
            </a:r>
          </a:p>
          <a:p>
            <a:r>
              <a:rPr lang="mr-IN" dirty="0"/>
              <a:t>Running handlers complete                                                                                               </a:t>
            </a:r>
          </a:p>
          <a:p>
            <a:r>
              <a:rPr lang="mr-IN" dirty="0"/>
              <a:t>Chef Client finished, 3/3 resources updated in 06 seconds                                                               </a:t>
            </a:r>
          </a:p>
          <a:p>
            <a:r>
              <a:rPr lang="mr-IN" dirty="0"/>
              <a:t>Finished converging &lt;default-centos-68&gt; (0m11.54s).                                                                     </a:t>
            </a:r>
          </a:p>
          <a:p>
            <a:r>
              <a:rPr lang="mr-IN" dirty="0"/>
              <a:t>-----&gt; Kitchen is finished. (0m12.42s) </a:t>
            </a:r>
            <a:endParaRPr lang="en-US" dirty="0"/>
          </a:p>
        </p:txBody>
      </p:sp>
      <p:sp>
        <p:nvSpPr>
          <p:cNvPr id="3" name="Text Placeholder 2"/>
          <p:cNvSpPr>
            <a:spLocks noGrp="1"/>
          </p:cNvSpPr>
          <p:nvPr>
            <p:ph type="body" sz="quarter" idx="11"/>
          </p:nvPr>
        </p:nvSpPr>
        <p:spPr/>
        <p:txBody>
          <a:bodyPr/>
          <a:lstStyle/>
          <a:p>
            <a:r>
              <a:rPr lang="en-US" dirty="0" smtClean="0"/>
              <a:t>$ delivery local deploy</a:t>
            </a:r>
            <a:endParaRPr lang="en-US" dirty="0"/>
          </a:p>
        </p:txBody>
      </p:sp>
      <p:sp>
        <p:nvSpPr>
          <p:cNvPr id="5" name="Title 4"/>
          <p:cNvSpPr>
            <a:spLocks noGrp="1"/>
          </p:cNvSpPr>
          <p:nvPr>
            <p:ph type="title"/>
          </p:nvPr>
        </p:nvSpPr>
        <p:spPr/>
        <p:txBody>
          <a:bodyPr/>
          <a:lstStyle/>
          <a:p>
            <a:r>
              <a:rPr lang="en-US" dirty="0" smtClean="0"/>
              <a:t>Apply the change</a:t>
            </a:r>
            <a:endParaRPr lang="en-US" dirty="0"/>
          </a:p>
        </p:txBody>
      </p:sp>
    </p:spTree>
    <p:extLst>
      <p:ext uri="{BB962C8B-B14F-4D97-AF65-F5344CB8AC3E}">
        <p14:creationId xmlns:p14="http://schemas.microsoft.com/office/powerpoint/2010/main" val="546309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lnSpcReduction="10000"/>
          </a:bodyPr>
          <a:lstStyle/>
          <a:p>
            <a:r>
              <a:rPr lang="mr-IN" dirty="0"/>
              <a:t>System Package                                                                                                               </a:t>
            </a:r>
          </a:p>
          <a:p>
            <a:r>
              <a:rPr lang="mr-IN" dirty="0"/>
              <a:t>   ✔  httpd should be installed                                                                                              </a:t>
            </a:r>
          </a:p>
          <a:p>
            <a:r>
              <a:rPr lang="mr-IN" dirty="0"/>
              <a:t>Service httpd                                                                                                                </a:t>
            </a:r>
          </a:p>
          <a:p>
            <a:r>
              <a:rPr lang="mr-IN" dirty="0"/>
              <a:t>   ✔  should be running                                                                                                      </a:t>
            </a:r>
          </a:p>
          <a:p>
            <a:r>
              <a:rPr lang="mr-IN" dirty="0"/>
              <a:t>   ✔  should be enabled                                                                                                      </a:t>
            </a:r>
          </a:p>
          <a:p>
            <a:r>
              <a:rPr lang="mr-IN" dirty="0"/>
              <a:t>Port 80                                                                                                                      </a:t>
            </a:r>
          </a:p>
          <a:p>
            <a:r>
              <a:rPr lang="mr-IN" dirty="0"/>
              <a:t>   ✔  should be listening                                                                                                    </a:t>
            </a:r>
          </a:p>
          <a:p>
            <a:r>
              <a:rPr lang="mr-IN" dirty="0"/>
              <a:t>                                                                                                                             </a:t>
            </a:r>
          </a:p>
          <a:p>
            <a:r>
              <a:rPr lang="mr-IN" dirty="0"/>
              <a:t>Test Summary: 4 successful, 0 failures, 0 skipped                                                                              </a:t>
            </a:r>
          </a:p>
          <a:p>
            <a:r>
              <a:rPr lang="mr-IN" dirty="0"/>
              <a:t>     Finished verifying &lt;default-centos-68&gt; (0m0.58s).                                                                       </a:t>
            </a:r>
          </a:p>
          <a:p>
            <a:r>
              <a:rPr lang="mr-IN" dirty="0"/>
              <a:t>-----&gt; Kitchen is finished. (0m1.46s)</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26280707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4198467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The Apache web server should be running</a:t>
            </a:r>
          </a:p>
          <a:p>
            <a:pPr>
              <a:buFont typeface="Wingdings" charset="2"/>
              <a:buChar char="ü"/>
            </a:pPr>
            <a:r>
              <a:rPr lang="en-US" dirty="0" smtClean="0"/>
              <a:t>The Apache web server should be listening on the default port</a:t>
            </a:r>
          </a:p>
          <a:p>
            <a:pPr>
              <a:buFont typeface="Wingdings" charset="2"/>
              <a:buChar char="ü"/>
            </a:pPr>
            <a:r>
              <a:rPr lang="en-US" dirty="0" smtClean="0"/>
              <a:t>The Apache web server should be configured to start on boot</a:t>
            </a:r>
            <a:endParaRPr lang="en-US" dirty="0"/>
          </a:p>
        </p:txBody>
      </p:sp>
    </p:spTree>
    <p:extLst>
      <p:ext uri="{BB962C8B-B14F-4D97-AF65-F5344CB8AC3E}">
        <p14:creationId xmlns:p14="http://schemas.microsoft.com/office/powerpoint/2010/main" val="33368370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6" y="609599"/>
            <a:ext cx="14901333" cy="738667"/>
          </a:xfrm>
          <a:prstGeom prst="rect">
            <a:avLst/>
          </a:prstGeom>
        </p:spPr>
        <p:txBody>
          <a:bodyPr lIns="121878" tIns="121878" rIns="121878" bIns="121878" anchor="t" anchorCtr="0">
            <a:noAutofit/>
          </a:bodyPr>
          <a:lstStyle/>
          <a:p>
            <a:r>
              <a:rPr lang="en-US" sz="5300" dirty="0"/>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2" y="6677439"/>
            <a:ext cx="1433067"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7" y="5583421"/>
            <a:ext cx="1550933" cy="517867"/>
          </a:xfrm>
          <a:prstGeom prst="rect">
            <a:avLst/>
          </a:prstGeom>
          <a:noFill/>
          <a:ln>
            <a:noFill/>
          </a:ln>
        </p:spPr>
        <p:txBody>
          <a:bodyPr lIns="162489" tIns="162489" rIns="162489" bIns="162489"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70"/>
            <a:ext cx="1920000" cy="517867"/>
          </a:xfrm>
          <a:prstGeom prst="rect">
            <a:avLst/>
          </a:prstGeom>
          <a:noFill/>
          <a:ln>
            <a:noFill/>
          </a:ln>
        </p:spPr>
        <p:txBody>
          <a:bodyPr lIns="162489" tIns="162489" rIns="162489" bIns="162489"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5"/>
            <a:ext cx="5804800" cy="4216532"/>
          </a:xfrm>
          <a:prstGeom prst="rtTriangle">
            <a:avLst/>
          </a:prstGeom>
          <a:solidFill>
            <a:srgbClr val="D8D8D8"/>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7" y="3946364"/>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80" y="4629064"/>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5" y="5315289"/>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80" y="6011199"/>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9" y="2153941"/>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80"/>
            <a:ext cx="16256000" cy="1746667"/>
          </a:xfrm>
          <a:prstGeom prst="rect">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80"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9"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2"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7"/>
            <a:ext cx="33562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80"/>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523257293"/>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Additional Testing</a:t>
            </a:r>
            <a:endParaRPr lang="en-US" dirty="0"/>
          </a:p>
        </p:txBody>
      </p:sp>
      <p:sp>
        <p:nvSpPr>
          <p:cNvPr id="3" name="Subtitle 2"/>
          <p:cNvSpPr>
            <a:spLocks noGrp="1"/>
          </p:cNvSpPr>
          <p:nvPr>
            <p:ph type="subTitle" idx="1"/>
          </p:nvPr>
        </p:nvSpPr>
        <p:spPr/>
        <p:txBody>
          <a:bodyPr/>
          <a:lstStyle/>
          <a:p>
            <a:r>
              <a:rPr lang="en-US" dirty="0" smtClean="0"/>
              <a:t>What command would you use to complete lint testing?</a:t>
            </a:r>
          </a:p>
          <a:p>
            <a:r>
              <a:rPr lang="en-US" dirty="0" smtClean="0"/>
              <a:t>What command would you use to complete syntax testing?</a:t>
            </a:r>
          </a:p>
          <a:p>
            <a:r>
              <a:rPr lang="en-US" dirty="0" smtClean="0"/>
              <a:t>What command would you run to complete unit tests?</a:t>
            </a:r>
          </a:p>
          <a:p>
            <a:r>
              <a:rPr lang="en-US" dirty="0" smtClean="0"/>
              <a:t>What additional kitchen-related commands should we run?</a:t>
            </a:r>
          </a:p>
          <a:p>
            <a:r>
              <a:rPr lang="en-US" dirty="0" smtClean="0"/>
              <a:t>How would you </a:t>
            </a:r>
            <a:r>
              <a:rPr lang="en-US" dirty="0" err="1" smtClean="0"/>
              <a:t>InSpec</a:t>
            </a:r>
            <a:r>
              <a:rPr lang="en-US" dirty="0" smtClean="0"/>
              <a:t> exec your tests over the </a:t>
            </a:r>
            <a:r>
              <a:rPr lang="en-US" dirty="0" err="1" smtClean="0"/>
              <a:t>docker</a:t>
            </a:r>
            <a:r>
              <a:rPr lang="en-US" dirty="0" smtClean="0"/>
              <a:t> protocol?</a:t>
            </a:r>
          </a:p>
          <a:p>
            <a:endParaRPr lang="en-US" dirty="0"/>
          </a:p>
        </p:txBody>
      </p:sp>
    </p:spTree>
    <p:extLst>
      <p:ext uri="{BB962C8B-B14F-4D97-AF65-F5344CB8AC3E}">
        <p14:creationId xmlns:p14="http://schemas.microsoft.com/office/powerpoint/2010/main" val="38785505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195" indent="-457195">
              <a:buFont typeface="Wingdings" charset="2"/>
              <a:buChar char="ü"/>
            </a:pPr>
            <a:r>
              <a:rPr lang="en-US" dirty="0"/>
              <a:t>Execute an </a:t>
            </a:r>
            <a:r>
              <a:rPr lang="en-US" dirty="0" err="1"/>
              <a:t>InSpec</a:t>
            </a:r>
            <a:r>
              <a:rPr lang="en-US" dirty="0"/>
              <a:t> test on a local machine</a:t>
            </a:r>
          </a:p>
          <a:p>
            <a:pPr marL="457195" indent="-457195">
              <a:buFont typeface="Wingdings" charset="2"/>
              <a:buChar char="ü"/>
            </a:pPr>
            <a:r>
              <a:rPr lang="en-US" dirty="0"/>
              <a:t>Execute an </a:t>
            </a:r>
            <a:r>
              <a:rPr lang="en-US" dirty="0" err="1"/>
              <a:t>InSpec</a:t>
            </a:r>
            <a:r>
              <a:rPr lang="en-US" dirty="0"/>
              <a:t> test on a remote machine</a:t>
            </a:r>
          </a:p>
          <a:p>
            <a:pPr marL="457195" indent="-457195">
              <a:buFont typeface="Wingdings" charset="2"/>
              <a:buChar char="ü"/>
            </a:pPr>
            <a:r>
              <a:rPr lang="en-US" dirty="0"/>
              <a:t>Generate an </a:t>
            </a:r>
            <a:r>
              <a:rPr lang="en-US" dirty="0" err="1"/>
              <a:t>InSpec</a:t>
            </a:r>
            <a:r>
              <a:rPr lang="en-US" dirty="0"/>
              <a:t> profile</a:t>
            </a:r>
          </a:p>
          <a:p>
            <a:pPr marL="457195" indent="-457195">
              <a:buFont typeface="Wingdings" charset="2"/>
              <a:buChar char="ü"/>
            </a:pPr>
            <a:r>
              <a:rPr lang="en-US" dirty="0"/>
              <a:t>Add </a:t>
            </a:r>
            <a:r>
              <a:rPr lang="en-US" dirty="0" err="1"/>
              <a:t>InSpec</a:t>
            </a:r>
            <a:r>
              <a:rPr lang="en-US" dirty="0"/>
              <a:t>-based integration test to a Chef cookbook</a:t>
            </a:r>
          </a:p>
          <a:p>
            <a:pPr marL="457195" indent="-457195">
              <a:buFont typeface="Wingdings" charset="2"/>
              <a:buChar char="ü"/>
            </a:pPr>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1738725927"/>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Further Resources</a:t>
            </a:r>
            <a:endParaRPr lang="en-US" dirty="0"/>
          </a:p>
        </p:txBody>
      </p:sp>
      <p:sp>
        <p:nvSpPr>
          <p:cNvPr id="3" name="Subtitle 2"/>
          <p:cNvSpPr>
            <a:spLocks noGrp="1"/>
          </p:cNvSpPr>
          <p:nvPr>
            <p:ph type="subTitle" idx="1"/>
          </p:nvPr>
        </p:nvSpPr>
        <p:spPr/>
        <p:txBody>
          <a:bodyPr/>
          <a:lstStyle/>
          <a:p>
            <a:r>
              <a:rPr lang="en-US" dirty="0" smtClean="0"/>
              <a:t>Where to go for additional help</a:t>
            </a:r>
            <a:endParaRPr lang="en-US" dirty="0"/>
          </a:p>
        </p:txBody>
      </p:sp>
    </p:spTree>
    <p:extLst>
      <p:ext uri="{BB962C8B-B14F-4D97-AF65-F5344CB8AC3E}">
        <p14:creationId xmlns:p14="http://schemas.microsoft.com/office/powerpoint/2010/main" val="137784164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Resources</a:t>
            </a:r>
            <a:endParaRPr lang="en-US" dirty="0"/>
          </a:p>
        </p:txBody>
      </p:sp>
      <p:sp>
        <p:nvSpPr>
          <p:cNvPr id="3" name="Text Placeholder 2"/>
          <p:cNvSpPr>
            <a:spLocks noGrp="1"/>
          </p:cNvSpPr>
          <p:nvPr>
            <p:ph type="body" idx="1"/>
          </p:nvPr>
        </p:nvSpPr>
        <p:spPr/>
        <p:txBody>
          <a:bodyPr/>
          <a:lstStyle/>
          <a:p>
            <a:r>
              <a:rPr lang="en-US" sz="2600" dirty="0" err="1"/>
              <a:t>InSpec</a:t>
            </a:r>
            <a:r>
              <a:rPr lang="en-US" sz="2600" dirty="0"/>
              <a:t> Website, includes tutorials and docs - </a:t>
            </a:r>
            <a:r>
              <a:rPr lang="en-US" sz="2600" dirty="0">
                <a:hlinkClick r:id="rId2"/>
              </a:rPr>
              <a:t>http://inspec.io/</a:t>
            </a:r>
            <a:endParaRPr lang="en-US" sz="2600" dirty="0"/>
          </a:p>
          <a:p>
            <a:r>
              <a:rPr lang="en-US" sz="2600" dirty="0"/>
              <a:t>#</a:t>
            </a:r>
            <a:r>
              <a:rPr lang="en-US" sz="2600" dirty="0" err="1"/>
              <a:t>inspec</a:t>
            </a:r>
            <a:r>
              <a:rPr lang="en-US" sz="2600" dirty="0"/>
              <a:t> channel of the Chef Community Slack - </a:t>
            </a:r>
            <a:r>
              <a:rPr lang="en-US" sz="2600" dirty="0">
                <a:hlinkClick r:id="rId3"/>
              </a:rPr>
              <a:t>http://community-slack.chef.io/</a:t>
            </a:r>
            <a:endParaRPr lang="en-US" sz="2600" dirty="0"/>
          </a:p>
          <a:p>
            <a:r>
              <a:rPr lang="en-US" sz="2600" dirty="0" err="1"/>
              <a:t>InSpec</a:t>
            </a:r>
            <a:r>
              <a:rPr lang="en-US" sz="2600" dirty="0"/>
              <a:t> category of the Chef Mailing List - </a:t>
            </a:r>
            <a:r>
              <a:rPr lang="en-US" sz="2600" dirty="0">
                <a:hlinkClick r:id="rId4"/>
              </a:rPr>
              <a:t>https://discourse.chef.io/c/inspec</a:t>
            </a:r>
            <a:r>
              <a:rPr lang="en-US" sz="2600" dirty="0"/>
              <a:t> </a:t>
            </a:r>
          </a:p>
          <a:p>
            <a:r>
              <a:rPr lang="en-US" sz="2600" dirty="0"/>
              <a:t>Compliance Profiles on the Supermarket - </a:t>
            </a:r>
            <a:r>
              <a:rPr lang="en-US" sz="2600" dirty="0">
                <a:hlinkClick r:id="rId5"/>
              </a:rPr>
              <a:t>https://supermarket.chef.io/tools?type=compliance_profile</a:t>
            </a:r>
            <a:r>
              <a:rPr lang="en-US" sz="2600" dirty="0"/>
              <a:t> </a:t>
            </a:r>
          </a:p>
          <a:p>
            <a:r>
              <a:rPr lang="en-US" sz="2600" dirty="0"/>
              <a:t>Open Source Project - </a:t>
            </a:r>
            <a:r>
              <a:rPr lang="en-US" sz="2600" dirty="0">
                <a:hlinkClick r:id="rId6"/>
              </a:rPr>
              <a:t>https://github.com/chef/inspec</a:t>
            </a:r>
            <a:r>
              <a:rPr lang="en-US" sz="2600" dirty="0"/>
              <a:t> </a:t>
            </a:r>
          </a:p>
        </p:txBody>
      </p:sp>
    </p:spTree>
    <p:extLst>
      <p:ext uri="{BB962C8B-B14F-4D97-AF65-F5344CB8AC3E}">
        <p14:creationId xmlns:p14="http://schemas.microsoft.com/office/powerpoint/2010/main" val="1371390106"/>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rotWithShape="1">
          <a:blip r:embed="rId3">
            <a:alphaModFix/>
          </a:blip>
          <a:srcRect t="3486" b="12288"/>
          <a:stretch/>
        </p:blipFill>
        <p:spPr>
          <a:xfrm>
            <a:off x="1111" y="5051476"/>
            <a:ext cx="16256002" cy="4088139"/>
          </a:xfrm>
          <a:prstGeom prst="rect">
            <a:avLst/>
          </a:prstGeom>
          <a:noFill/>
          <a:ln>
            <a:noFill/>
          </a:ln>
        </p:spPr>
      </p:pic>
      <p:sp>
        <p:nvSpPr>
          <p:cNvPr id="66" name="Shape 66"/>
          <p:cNvSpPr txBox="1"/>
          <p:nvPr/>
        </p:nvSpPr>
        <p:spPr>
          <a:xfrm>
            <a:off x="534177" y="5998669"/>
            <a:ext cx="3640000" cy="1892333"/>
          </a:xfrm>
          <a:prstGeom prst="rect">
            <a:avLst/>
          </a:prstGeom>
          <a:noFill/>
          <a:ln>
            <a:noFill/>
          </a:ln>
        </p:spPr>
        <p:txBody>
          <a:bodyPr lIns="0" tIns="0" rIns="0" bIns="0" anchor="t" anchorCtr="0">
            <a:noAutofit/>
          </a:bodyPr>
          <a:lstStyle/>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Workshops &amp; Chef Training</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DevOps Leadership Summit</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Community Summit</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Partner Summit</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Welcome Reception</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Customer Dinner</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Analyst Day</a:t>
            </a:r>
          </a:p>
        </p:txBody>
      </p:sp>
      <p:sp>
        <p:nvSpPr>
          <p:cNvPr id="67" name="Shape 67"/>
          <p:cNvSpPr/>
          <p:nvPr/>
        </p:nvSpPr>
        <p:spPr>
          <a:xfrm>
            <a:off x="0" y="9434178"/>
            <a:ext cx="16256000" cy="410000"/>
          </a:xfrm>
          <a:prstGeom prst="rect">
            <a:avLst/>
          </a:prstGeom>
          <a:solidFill>
            <a:schemeClr val="lt1"/>
          </a:solidFill>
          <a:ln>
            <a:noFill/>
          </a:ln>
        </p:spPr>
        <p:txBody>
          <a:bodyPr lIns="162523" tIns="162523" rIns="162523" bIns="162523" anchor="ctr" anchorCtr="0">
            <a:noAutofit/>
          </a:bodyPr>
          <a:lstStyle/>
          <a:p>
            <a:pPr defTabSz="1015980" fontAlgn="auto">
              <a:spcBef>
                <a:spcPts val="0"/>
              </a:spcBef>
              <a:spcAft>
                <a:spcPts val="0"/>
              </a:spcAft>
            </a:pPr>
            <a:endParaRPr sz="1600" kern="0">
              <a:solidFill>
                <a:srgbClr val="000000"/>
              </a:solidFill>
              <a:latin typeface="Arial"/>
              <a:ea typeface="Arial"/>
              <a:cs typeface="Arial"/>
              <a:sym typeface="Arial"/>
            </a:endParaRPr>
          </a:p>
        </p:txBody>
      </p:sp>
      <p:pic>
        <p:nvPicPr>
          <p:cNvPr id="68" name="Shape 68"/>
          <p:cNvPicPr preferRelativeResize="0"/>
          <p:nvPr/>
        </p:nvPicPr>
        <p:blipFill rotWithShape="1">
          <a:blip r:embed="rId4">
            <a:alphaModFix/>
          </a:blip>
          <a:srcRect l="7075" t="3063" r="7050" b="12312"/>
          <a:stretch/>
        </p:blipFill>
        <p:spPr>
          <a:xfrm>
            <a:off x="2225" y="0"/>
            <a:ext cx="16253777" cy="5051471"/>
          </a:xfrm>
          <a:prstGeom prst="rect">
            <a:avLst/>
          </a:prstGeom>
          <a:noFill/>
          <a:ln>
            <a:noFill/>
          </a:ln>
        </p:spPr>
      </p:pic>
      <p:sp>
        <p:nvSpPr>
          <p:cNvPr id="69" name="Shape 69"/>
          <p:cNvSpPr txBox="1"/>
          <p:nvPr/>
        </p:nvSpPr>
        <p:spPr>
          <a:xfrm>
            <a:off x="490486" y="8502311"/>
            <a:ext cx="15275333" cy="410000"/>
          </a:xfrm>
          <a:prstGeom prst="rect">
            <a:avLst/>
          </a:prstGeom>
          <a:noFill/>
          <a:ln>
            <a:noFill/>
          </a:ln>
        </p:spPr>
        <p:txBody>
          <a:bodyPr lIns="0" tIns="0" rIns="0" bIns="0" anchor="ctr" anchorCtr="0">
            <a:noAutofit/>
          </a:bodyPr>
          <a:lstStyle/>
          <a:p>
            <a:pPr algn="ctr" defTabSz="1015980" fontAlgn="auto">
              <a:spcBef>
                <a:spcPts val="0"/>
              </a:spcBef>
              <a:spcAft>
                <a:spcPts val="0"/>
              </a:spcAft>
              <a:buSzPct val="25000"/>
            </a:pPr>
            <a:r>
              <a:rPr lang="en-US" sz="2300" b="1" kern="0">
                <a:solidFill>
                  <a:srgbClr val="FFFFFF"/>
                </a:solidFill>
                <a:latin typeface="Montserrat"/>
                <a:ea typeface="Montserrat"/>
                <a:cs typeface="Montserrat"/>
                <a:sym typeface="Montserrat"/>
              </a:rPr>
              <a:t>• Exhibit Hall Open &amp; Sales suites available • chefconf.chef.io •</a:t>
            </a:r>
          </a:p>
        </p:txBody>
      </p:sp>
      <p:pic>
        <p:nvPicPr>
          <p:cNvPr id="70" name="Shape 70"/>
          <p:cNvPicPr preferRelativeResize="0"/>
          <p:nvPr/>
        </p:nvPicPr>
        <p:blipFill>
          <a:blip r:embed="rId5">
            <a:alphaModFix/>
          </a:blip>
          <a:stretch>
            <a:fillRect/>
          </a:stretch>
        </p:blipFill>
        <p:spPr>
          <a:xfrm>
            <a:off x="3740860" y="873805"/>
            <a:ext cx="8776502" cy="3263862"/>
          </a:xfrm>
          <a:prstGeom prst="rect">
            <a:avLst/>
          </a:prstGeom>
          <a:noFill/>
          <a:ln>
            <a:noFill/>
          </a:ln>
        </p:spPr>
      </p:pic>
      <p:sp>
        <p:nvSpPr>
          <p:cNvPr id="71" name="Shape 71"/>
          <p:cNvSpPr txBox="1"/>
          <p:nvPr/>
        </p:nvSpPr>
        <p:spPr>
          <a:xfrm>
            <a:off x="362489" y="5344533"/>
            <a:ext cx="3741333" cy="654000"/>
          </a:xfrm>
          <a:prstGeom prst="rect">
            <a:avLst/>
          </a:prstGeom>
          <a:noFill/>
          <a:ln>
            <a:noFill/>
          </a:ln>
        </p:spPr>
        <p:txBody>
          <a:bodyPr lIns="162523" tIns="162523" rIns="162523" bIns="162523" anchor="t" anchorCtr="0">
            <a:noAutofit/>
          </a:bodyPr>
          <a:lstStyle/>
          <a:p>
            <a:pPr defTabSz="1015980" fontAlgn="auto">
              <a:spcBef>
                <a:spcPts val="0"/>
              </a:spcBef>
              <a:spcAft>
                <a:spcPts val="0"/>
              </a:spcAft>
            </a:pPr>
            <a:r>
              <a:rPr lang="en-US" sz="3000" b="1" kern="0">
                <a:solidFill>
                  <a:srgbClr val="FFFFFF"/>
                </a:solidFill>
                <a:latin typeface="Montserrat"/>
                <a:ea typeface="Montserrat"/>
                <a:cs typeface="Montserrat"/>
                <a:sym typeface="Montserrat"/>
              </a:rPr>
              <a:t>DAY 1 // MAY 22</a:t>
            </a:r>
          </a:p>
          <a:p>
            <a:pPr defTabSz="1015980" fontAlgn="auto">
              <a:spcBef>
                <a:spcPts val="0"/>
              </a:spcBef>
              <a:spcAft>
                <a:spcPts val="0"/>
              </a:spcAft>
            </a:pPr>
            <a:endParaRPr sz="3000" b="1" kern="0">
              <a:solidFill>
                <a:srgbClr val="FFFFFF"/>
              </a:solidFill>
              <a:highlight>
                <a:srgbClr val="FEFEFE"/>
              </a:highlight>
              <a:latin typeface="Arial"/>
              <a:ea typeface="Arial"/>
              <a:cs typeface="Arial"/>
              <a:sym typeface="Arial"/>
            </a:endParaRPr>
          </a:p>
        </p:txBody>
      </p:sp>
      <p:sp>
        <p:nvSpPr>
          <p:cNvPr id="72" name="Shape 72"/>
          <p:cNvSpPr txBox="1"/>
          <p:nvPr/>
        </p:nvSpPr>
        <p:spPr>
          <a:xfrm>
            <a:off x="4538625" y="5998669"/>
            <a:ext cx="3007999" cy="1892333"/>
          </a:xfrm>
          <a:prstGeom prst="rect">
            <a:avLst/>
          </a:prstGeom>
          <a:noFill/>
          <a:ln>
            <a:noFill/>
          </a:ln>
        </p:spPr>
        <p:txBody>
          <a:bodyPr lIns="0" tIns="0" rIns="0" bIns="0" anchor="t" anchorCtr="0">
            <a:noAutofit/>
          </a:bodyPr>
          <a:lstStyle/>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Keynotes</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Technical Sessions</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Happy Hour</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Game Night</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Executive Dinner</a:t>
            </a:r>
          </a:p>
        </p:txBody>
      </p:sp>
      <p:sp>
        <p:nvSpPr>
          <p:cNvPr id="73" name="Shape 73"/>
          <p:cNvSpPr txBox="1"/>
          <p:nvPr/>
        </p:nvSpPr>
        <p:spPr>
          <a:xfrm>
            <a:off x="4363115" y="5344533"/>
            <a:ext cx="3741332" cy="654000"/>
          </a:xfrm>
          <a:prstGeom prst="rect">
            <a:avLst/>
          </a:prstGeom>
          <a:noFill/>
          <a:ln>
            <a:noFill/>
          </a:ln>
        </p:spPr>
        <p:txBody>
          <a:bodyPr lIns="162523" tIns="162523" rIns="162523" bIns="162523" anchor="t" anchorCtr="0">
            <a:noAutofit/>
          </a:bodyPr>
          <a:lstStyle/>
          <a:p>
            <a:pPr defTabSz="1015980" fontAlgn="auto">
              <a:spcBef>
                <a:spcPts val="0"/>
              </a:spcBef>
              <a:spcAft>
                <a:spcPts val="0"/>
              </a:spcAft>
            </a:pPr>
            <a:r>
              <a:rPr lang="en-US" sz="3000" b="1" kern="0">
                <a:solidFill>
                  <a:srgbClr val="FFFFFF"/>
                </a:solidFill>
                <a:latin typeface="Montserrat"/>
                <a:ea typeface="Montserrat"/>
                <a:cs typeface="Montserrat"/>
                <a:sym typeface="Montserrat"/>
              </a:rPr>
              <a:t>DAY 2 // MAY 23</a:t>
            </a:r>
          </a:p>
          <a:p>
            <a:pPr defTabSz="1015980" fontAlgn="auto">
              <a:spcBef>
                <a:spcPts val="0"/>
              </a:spcBef>
              <a:spcAft>
                <a:spcPts val="0"/>
              </a:spcAft>
            </a:pPr>
            <a:endParaRPr sz="3000" b="1" kern="0">
              <a:solidFill>
                <a:srgbClr val="FFFFFF"/>
              </a:solidFill>
              <a:highlight>
                <a:srgbClr val="FEFEFE"/>
              </a:highlight>
              <a:latin typeface="Arial"/>
              <a:ea typeface="Arial"/>
              <a:cs typeface="Arial"/>
              <a:sym typeface="Arial"/>
            </a:endParaRPr>
          </a:p>
        </p:txBody>
      </p:sp>
      <p:sp>
        <p:nvSpPr>
          <p:cNvPr id="74" name="Shape 74"/>
          <p:cNvSpPr txBox="1"/>
          <p:nvPr/>
        </p:nvSpPr>
        <p:spPr>
          <a:xfrm>
            <a:off x="8467156" y="5998669"/>
            <a:ext cx="3146000" cy="1892333"/>
          </a:xfrm>
          <a:prstGeom prst="rect">
            <a:avLst/>
          </a:prstGeom>
          <a:noFill/>
          <a:ln>
            <a:noFill/>
          </a:ln>
        </p:spPr>
        <p:txBody>
          <a:bodyPr lIns="0" tIns="0" rIns="0" bIns="0" anchor="t" anchorCtr="0">
            <a:noAutofit/>
          </a:bodyPr>
          <a:lstStyle/>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Keynotes</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Technical Sessions</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Awesome Chef Awards</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Community Celebration</a:t>
            </a:r>
          </a:p>
        </p:txBody>
      </p:sp>
      <p:sp>
        <p:nvSpPr>
          <p:cNvPr id="75" name="Shape 75"/>
          <p:cNvSpPr txBox="1"/>
          <p:nvPr/>
        </p:nvSpPr>
        <p:spPr>
          <a:xfrm>
            <a:off x="8290358" y="5344533"/>
            <a:ext cx="3741333" cy="654000"/>
          </a:xfrm>
          <a:prstGeom prst="rect">
            <a:avLst/>
          </a:prstGeom>
          <a:noFill/>
          <a:ln>
            <a:noFill/>
          </a:ln>
        </p:spPr>
        <p:txBody>
          <a:bodyPr lIns="162523" tIns="162523" rIns="162523" bIns="162523" anchor="t" anchorCtr="0">
            <a:noAutofit/>
          </a:bodyPr>
          <a:lstStyle/>
          <a:p>
            <a:pPr defTabSz="1015980" fontAlgn="auto">
              <a:spcBef>
                <a:spcPts val="0"/>
              </a:spcBef>
              <a:spcAft>
                <a:spcPts val="0"/>
              </a:spcAft>
            </a:pPr>
            <a:r>
              <a:rPr lang="en-US" sz="3000" b="1" kern="0">
                <a:solidFill>
                  <a:srgbClr val="FFFFFF"/>
                </a:solidFill>
                <a:latin typeface="Montserrat"/>
                <a:ea typeface="Montserrat"/>
                <a:cs typeface="Montserrat"/>
                <a:sym typeface="Montserrat"/>
              </a:rPr>
              <a:t>DAY 3 // MAY 24</a:t>
            </a:r>
          </a:p>
        </p:txBody>
      </p:sp>
      <p:sp>
        <p:nvSpPr>
          <p:cNvPr id="76" name="Shape 76"/>
          <p:cNvSpPr txBox="1"/>
          <p:nvPr/>
        </p:nvSpPr>
        <p:spPr>
          <a:xfrm>
            <a:off x="12382784" y="5998669"/>
            <a:ext cx="3008000" cy="1892333"/>
          </a:xfrm>
          <a:prstGeom prst="rect">
            <a:avLst/>
          </a:prstGeom>
          <a:noFill/>
          <a:ln>
            <a:noFill/>
          </a:ln>
        </p:spPr>
        <p:txBody>
          <a:bodyPr lIns="0" tIns="0" rIns="0" bIns="0" anchor="t" anchorCtr="0">
            <a:noAutofit/>
          </a:bodyPr>
          <a:lstStyle/>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Hackday</a:t>
            </a:r>
          </a:p>
        </p:txBody>
      </p:sp>
      <p:sp>
        <p:nvSpPr>
          <p:cNvPr id="77" name="Shape 77"/>
          <p:cNvSpPr txBox="1"/>
          <p:nvPr/>
        </p:nvSpPr>
        <p:spPr>
          <a:xfrm>
            <a:off x="12154400" y="5344533"/>
            <a:ext cx="3741333" cy="654000"/>
          </a:xfrm>
          <a:prstGeom prst="rect">
            <a:avLst/>
          </a:prstGeom>
          <a:noFill/>
          <a:ln>
            <a:noFill/>
          </a:ln>
        </p:spPr>
        <p:txBody>
          <a:bodyPr lIns="162523" tIns="162523" rIns="162523" bIns="162523" anchor="t" anchorCtr="0">
            <a:noAutofit/>
          </a:bodyPr>
          <a:lstStyle/>
          <a:p>
            <a:pPr defTabSz="1015980" fontAlgn="auto">
              <a:spcBef>
                <a:spcPts val="0"/>
              </a:spcBef>
              <a:spcAft>
                <a:spcPts val="0"/>
              </a:spcAft>
            </a:pPr>
            <a:r>
              <a:rPr lang="en-US" sz="3000" b="1" kern="0">
                <a:solidFill>
                  <a:srgbClr val="FFFFFF"/>
                </a:solidFill>
                <a:latin typeface="Montserrat"/>
                <a:ea typeface="Montserrat"/>
                <a:cs typeface="Montserrat"/>
                <a:sym typeface="Montserrat"/>
              </a:rPr>
              <a:t>DAY 4 // MAY 25</a:t>
            </a:r>
          </a:p>
        </p:txBody>
      </p:sp>
    </p:spTree>
    <p:extLst>
      <p:ext uri="{BB962C8B-B14F-4D97-AF65-F5344CB8AC3E}">
        <p14:creationId xmlns:p14="http://schemas.microsoft.com/office/powerpoint/2010/main" val="3065367251"/>
      </p:ext>
    </p:extLst>
  </p:cSld>
  <p:clrMapOvr>
    <a:masterClrMapping/>
  </p:clrMapOvr>
  <p:transition xmlns:p14="http://schemas.microsoft.com/office/powerpoint/2010/mai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00" smtClean="0"/>
              <a:t>Integration Testing - Run the tests</a:t>
            </a:r>
            <a:endParaRPr lang="en-US" sz="5300" dirty="0"/>
          </a:p>
        </p:txBody>
      </p:sp>
      <p:sp>
        <p:nvSpPr>
          <p:cNvPr id="32" name="Text Placeholder 31"/>
          <p:cNvSpPr>
            <a:spLocks noGrp="1"/>
          </p:cNvSpPr>
          <p:nvPr>
            <p:ph type="body" idx="1"/>
          </p:nvPr>
        </p:nvSpPr>
        <p:spPr/>
        <p:txBody>
          <a:bodyPr/>
          <a:lstStyle/>
          <a:p>
            <a:endParaRPr lang="en-US"/>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run_the_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49" y="1819024"/>
            <a:ext cx="9788384" cy="5505964"/>
          </a:xfrm>
          <a:prstGeom prst="rect">
            <a:avLst/>
          </a:prstGeom>
        </p:spPr>
      </p:pic>
      <p:sp>
        <p:nvSpPr>
          <p:cNvPr id="24" name="Rectangle 23"/>
          <p:cNvSpPr/>
          <p:nvPr/>
        </p:nvSpPr>
        <p:spPr>
          <a:xfrm>
            <a:off x="10183280" y="5189140"/>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3499065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descr="reg-ppt.jpg"/>
          <p:cNvPicPr preferRelativeResize="0"/>
          <p:nvPr/>
        </p:nvPicPr>
        <p:blipFill rotWithShape="1">
          <a:blip r:embed="rId3">
            <a:alphaModFix/>
          </a:blip>
          <a:srcRect/>
          <a:stretch/>
        </p:blipFill>
        <p:spPr>
          <a:xfrm>
            <a:off x="0" y="0"/>
            <a:ext cx="16256000" cy="9144000"/>
          </a:xfrm>
          <a:prstGeom prst="rect">
            <a:avLst/>
          </a:prstGeom>
          <a:noFill/>
          <a:ln>
            <a:noFill/>
          </a:ln>
        </p:spPr>
      </p:pic>
    </p:spTree>
    <p:extLst>
      <p:ext uri="{BB962C8B-B14F-4D97-AF65-F5344CB8AC3E}">
        <p14:creationId xmlns:p14="http://schemas.microsoft.com/office/powerpoint/2010/main" val="16402417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195" indent="-457195">
              <a:buFont typeface="Wingdings" charset="2"/>
              <a:buChar char="ü"/>
            </a:pPr>
            <a:r>
              <a:rPr lang="en-US" dirty="0"/>
              <a:t>Execute an </a:t>
            </a:r>
            <a:r>
              <a:rPr lang="en-US" dirty="0" err="1"/>
              <a:t>InSpec</a:t>
            </a:r>
            <a:r>
              <a:rPr lang="en-US" dirty="0"/>
              <a:t> test on a local machine</a:t>
            </a:r>
          </a:p>
          <a:p>
            <a:pPr marL="457195" indent="-457195">
              <a:buFont typeface="Wingdings" charset="2"/>
              <a:buChar char="ü"/>
            </a:pPr>
            <a:r>
              <a:rPr lang="en-US" dirty="0"/>
              <a:t>Execute an </a:t>
            </a:r>
            <a:r>
              <a:rPr lang="en-US" dirty="0" err="1"/>
              <a:t>InSpec</a:t>
            </a:r>
            <a:r>
              <a:rPr lang="en-US" dirty="0"/>
              <a:t> test on a remote machine</a:t>
            </a:r>
          </a:p>
          <a:p>
            <a:pPr marL="457195" indent="-457195">
              <a:buFont typeface="Wingdings" charset="2"/>
              <a:buChar char="ü"/>
            </a:pPr>
            <a:r>
              <a:rPr lang="en-US" dirty="0"/>
              <a:t>Generate an </a:t>
            </a:r>
            <a:r>
              <a:rPr lang="en-US" dirty="0" err="1"/>
              <a:t>InSpec</a:t>
            </a:r>
            <a:r>
              <a:rPr lang="en-US" dirty="0"/>
              <a:t> profile</a:t>
            </a:r>
          </a:p>
          <a:p>
            <a:pPr marL="457195" indent="-457195">
              <a:buFont typeface="Wingdings" charset="2"/>
              <a:buChar char="ü"/>
            </a:pPr>
            <a:r>
              <a:rPr lang="en-US" dirty="0"/>
              <a:t>Add </a:t>
            </a:r>
            <a:r>
              <a:rPr lang="en-US" dirty="0" err="1"/>
              <a:t>InSpec</a:t>
            </a:r>
            <a:r>
              <a:rPr lang="en-US" dirty="0"/>
              <a:t>-based integration test to a Chef cookbook</a:t>
            </a:r>
          </a:p>
          <a:p>
            <a:pPr marL="457195" indent="-457195">
              <a:buFont typeface="Wingdings" charset="2"/>
              <a:buChar char="ü"/>
            </a:pPr>
            <a:r>
              <a:rPr lang="en-US" dirty="0"/>
              <a:t>Run </a:t>
            </a:r>
            <a:r>
              <a:rPr lang="en-US" dirty="0" err="1"/>
              <a:t>InSpec</a:t>
            </a:r>
            <a:r>
              <a:rPr lang="en-US" dirty="0"/>
              <a:t>-based integrations tests during Chef cookbook development</a:t>
            </a:r>
          </a:p>
          <a:p>
            <a:pPr marL="457195" indent="-457195">
              <a:buFont typeface="Wingdings" charset="2"/>
              <a:buChar char="ü"/>
            </a:pPr>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82337449"/>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hands-on Exercises</a:t>
            </a:r>
            <a:endParaRPr lang="en-US" dirty="0"/>
          </a:p>
        </p:txBody>
      </p:sp>
      <p:sp>
        <p:nvSpPr>
          <p:cNvPr id="3" name="Subtitle 2"/>
          <p:cNvSpPr>
            <a:spLocks noGrp="1"/>
          </p:cNvSpPr>
          <p:nvPr>
            <p:ph type="subTitle" idx="1"/>
          </p:nvPr>
        </p:nvSpPr>
        <p:spPr/>
        <p:txBody>
          <a:bodyPr/>
          <a:lstStyle/>
          <a:p>
            <a:r>
              <a:rPr lang="en-US" dirty="0" smtClean="0"/>
              <a:t>Still have time to play around?</a:t>
            </a:r>
            <a:endParaRPr lang="en-US" dirty="0"/>
          </a:p>
        </p:txBody>
      </p:sp>
    </p:spTree>
    <p:extLst>
      <p:ext uri="{BB962C8B-B14F-4D97-AF65-F5344CB8AC3E}">
        <p14:creationId xmlns:p14="http://schemas.microsoft.com/office/powerpoint/2010/main" val="1027103090"/>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Remediate </a:t>
            </a:r>
            <a:r>
              <a:rPr lang="en-US" dirty="0" err="1" smtClean="0"/>
              <a:t>ssh</a:t>
            </a:r>
            <a:r>
              <a:rPr lang="en-US" dirty="0" smtClean="0"/>
              <a:t> Protocol</a:t>
            </a:r>
            <a:endParaRPr lang="en-US" dirty="0"/>
          </a:p>
        </p:txBody>
      </p:sp>
      <p:sp>
        <p:nvSpPr>
          <p:cNvPr id="3" name="Subtitle 2"/>
          <p:cNvSpPr>
            <a:spLocks noGrp="1"/>
          </p:cNvSpPr>
          <p:nvPr>
            <p:ph type="subTitle" idx="1"/>
          </p:nvPr>
        </p:nvSpPr>
        <p:spPr/>
        <p:txBody>
          <a:bodyPr/>
          <a:lstStyle/>
          <a:p>
            <a:r>
              <a:rPr lang="en-US" dirty="0" smtClean="0"/>
              <a:t>Write a cookbook to manage </a:t>
            </a:r>
            <a:r>
              <a:rPr lang="en-US" dirty="0" err="1" smtClean="0"/>
              <a:t>ssh</a:t>
            </a:r>
            <a:endParaRPr lang="en-US" dirty="0" smtClean="0"/>
          </a:p>
          <a:p>
            <a:r>
              <a:rPr lang="en-US" dirty="0" smtClean="0"/>
              <a:t>Verify the Protocol is set appropriately</a:t>
            </a:r>
          </a:p>
          <a:p>
            <a:r>
              <a:rPr lang="en-US" dirty="0" smtClean="0"/>
              <a:t>Apply the recipe to your local machine with </a:t>
            </a:r>
            <a:r>
              <a:rPr lang="en-US" dirty="0" smtClean="0">
                <a:latin typeface="Courier New"/>
                <a:cs typeface="Courier New"/>
              </a:rPr>
              <a:t>chef-client --local</a:t>
            </a:r>
            <a:r>
              <a:rPr lang="en-US" dirty="0" smtClean="0"/>
              <a:t> (if you dare!)</a:t>
            </a:r>
          </a:p>
          <a:p>
            <a:r>
              <a:rPr lang="en-US" dirty="0" smtClean="0"/>
              <a:t>Verify your colleague’s work</a:t>
            </a:r>
            <a:endParaRPr lang="en-US" dirty="0"/>
          </a:p>
        </p:txBody>
      </p:sp>
    </p:spTree>
    <p:extLst>
      <p:ext uri="{BB962C8B-B14F-4D97-AF65-F5344CB8AC3E}">
        <p14:creationId xmlns:p14="http://schemas.microsoft.com/office/powerpoint/2010/main" val="38982764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additional CIS controls</a:t>
            </a:r>
            <a:endParaRPr lang="en-US" dirty="0"/>
          </a:p>
        </p:txBody>
      </p:sp>
      <p:sp>
        <p:nvSpPr>
          <p:cNvPr id="3" name="Subtitle 2"/>
          <p:cNvSpPr>
            <a:spLocks noGrp="1"/>
          </p:cNvSpPr>
          <p:nvPr>
            <p:ph type="subTitle" idx="1"/>
          </p:nvPr>
        </p:nvSpPr>
        <p:spPr/>
        <p:txBody>
          <a:bodyPr/>
          <a:lstStyle/>
          <a:p>
            <a:r>
              <a:rPr lang="en-US" dirty="0"/>
              <a:t>https://</a:t>
            </a:r>
            <a:r>
              <a:rPr lang="en-US" dirty="0" err="1"/>
              <a:t>github.com</a:t>
            </a:r>
            <a:r>
              <a:rPr lang="en-US" dirty="0"/>
              <a:t>/chef-training/workshops/tree/master/</a:t>
            </a:r>
            <a:r>
              <a:rPr lang="en-US" dirty="0" err="1"/>
              <a:t>InSpec</a:t>
            </a:r>
            <a:endParaRPr lang="en-US" dirty="0"/>
          </a:p>
        </p:txBody>
      </p:sp>
    </p:spTree>
    <p:extLst>
      <p:ext uri="{BB962C8B-B14F-4D97-AF65-F5344CB8AC3E}">
        <p14:creationId xmlns:p14="http://schemas.microsoft.com/office/powerpoint/2010/main" val="3957175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Supermarket Profiles</a:t>
            </a:r>
            <a:endParaRPr lang="en-US" dirty="0"/>
          </a:p>
        </p:txBody>
      </p:sp>
      <p:sp>
        <p:nvSpPr>
          <p:cNvPr id="3" name="Subtitle 2"/>
          <p:cNvSpPr>
            <a:spLocks noGrp="1"/>
          </p:cNvSpPr>
          <p:nvPr>
            <p:ph type="subTitle" idx="1"/>
          </p:nvPr>
        </p:nvSpPr>
        <p:spPr/>
        <p:txBody>
          <a:bodyPr/>
          <a:lstStyle/>
          <a:p>
            <a:r>
              <a:rPr lang="en-US" dirty="0" smtClean="0"/>
              <a:t>List profiles available on the Supermarket</a:t>
            </a:r>
          </a:p>
          <a:p>
            <a:r>
              <a:rPr lang="en-US" dirty="0" smtClean="0"/>
              <a:t>View information </a:t>
            </a:r>
            <a:r>
              <a:rPr lang="en-US" dirty="0"/>
              <a:t>about the </a:t>
            </a:r>
            <a:r>
              <a:rPr lang="en-US" dirty="0" err="1"/>
              <a:t>dev</a:t>
            </a:r>
            <a:r>
              <a:rPr lang="en-US" dirty="0"/>
              <a:t>-sec/</a:t>
            </a:r>
            <a:r>
              <a:rPr lang="en-US" dirty="0" err="1"/>
              <a:t>ssh</a:t>
            </a:r>
            <a:r>
              <a:rPr lang="en-US" dirty="0"/>
              <a:t>-</a:t>
            </a:r>
            <a:r>
              <a:rPr lang="en-US" dirty="0" smtClean="0"/>
              <a:t>baseline profile</a:t>
            </a:r>
          </a:p>
          <a:p>
            <a:r>
              <a:rPr lang="en-US" dirty="0"/>
              <a:t>Execute the </a:t>
            </a:r>
            <a:r>
              <a:rPr lang="en-US" dirty="0" err="1"/>
              <a:t>dev</a:t>
            </a:r>
            <a:r>
              <a:rPr lang="en-US" dirty="0"/>
              <a:t>-sec/</a:t>
            </a:r>
            <a:r>
              <a:rPr lang="en-US" dirty="0" err="1"/>
              <a:t>ssh</a:t>
            </a:r>
            <a:r>
              <a:rPr lang="en-US" dirty="0"/>
              <a:t>-</a:t>
            </a:r>
            <a:r>
              <a:rPr lang="en-US" dirty="0" smtClean="0"/>
              <a:t>baseline profile from the Supermarket</a:t>
            </a:r>
          </a:p>
          <a:p>
            <a:r>
              <a:rPr lang="en-US" dirty="0" smtClean="0"/>
              <a:t>Write a cookbook to remediate failing </a:t>
            </a:r>
            <a:r>
              <a:rPr lang="en-US" dirty="0"/>
              <a:t>controls from </a:t>
            </a:r>
            <a:r>
              <a:rPr lang="en-US" dirty="0" err="1"/>
              <a:t>dev</a:t>
            </a:r>
            <a:r>
              <a:rPr lang="en-US" dirty="0"/>
              <a:t>-sec/</a:t>
            </a:r>
            <a:r>
              <a:rPr lang="en-US" dirty="0" err="1"/>
              <a:t>ssh</a:t>
            </a:r>
            <a:r>
              <a:rPr lang="en-US" dirty="0"/>
              <a:t>-baseline</a:t>
            </a:r>
          </a:p>
        </p:txBody>
      </p:sp>
    </p:spTree>
    <p:extLst>
      <p:ext uri="{BB962C8B-B14F-4D97-AF65-F5344CB8AC3E}">
        <p14:creationId xmlns:p14="http://schemas.microsoft.com/office/powerpoint/2010/main" val="27427798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Unit Testing</a:t>
            </a:r>
            <a:endParaRPr lang="en-US" dirty="0"/>
          </a:p>
        </p:txBody>
      </p:sp>
      <p:sp>
        <p:nvSpPr>
          <p:cNvPr id="3" name="Subtitle 2"/>
          <p:cNvSpPr>
            <a:spLocks noGrp="1"/>
          </p:cNvSpPr>
          <p:nvPr>
            <p:ph type="subTitle" idx="1"/>
          </p:nvPr>
        </p:nvSpPr>
        <p:spPr/>
        <p:txBody>
          <a:bodyPr/>
          <a:lstStyle/>
          <a:p>
            <a:r>
              <a:rPr lang="en-US" dirty="0" smtClean="0"/>
              <a:t>Add unit testing to our apache cookbook</a:t>
            </a:r>
          </a:p>
          <a:p>
            <a:r>
              <a:rPr lang="en-US" dirty="0" smtClean="0"/>
              <a:t>Create a cookbook to remediate the failing </a:t>
            </a:r>
            <a:r>
              <a:rPr lang="en-US" dirty="0" err="1" smtClean="0"/>
              <a:t>ssh</a:t>
            </a:r>
            <a:r>
              <a:rPr lang="en-US" dirty="0" smtClean="0"/>
              <a:t> controls; include unit tests</a:t>
            </a:r>
            <a:endParaRPr lang="en-US" dirty="0"/>
          </a:p>
        </p:txBody>
      </p:sp>
    </p:spTree>
    <p:extLst>
      <p:ext uri="{BB962C8B-B14F-4D97-AF65-F5344CB8AC3E}">
        <p14:creationId xmlns:p14="http://schemas.microsoft.com/office/powerpoint/2010/main" val="28575411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41825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00" smtClean="0"/>
              <a:t>Integration Testing - Run the tests</a:t>
            </a:r>
            <a:endParaRPr lang="en-US" sz="5300" dirty="0"/>
          </a:p>
        </p:txBody>
      </p:sp>
      <p:sp>
        <p:nvSpPr>
          <p:cNvPr id="32" name="Text Placeholder 31"/>
          <p:cNvSpPr>
            <a:spLocks noGrp="1"/>
          </p:cNvSpPr>
          <p:nvPr>
            <p:ph type="body" idx="1"/>
          </p:nvPr>
        </p:nvSpPr>
        <p:spPr/>
        <p:txBody>
          <a:bodyPr/>
          <a:lstStyle/>
          <a:p>
            <a:endParaRPr lang="en-US"/>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4" name="Rectangle 23"/>
          <p:cNvSpPr/>
          <p:nvPr/>
        </p:nvSpPr>
        <p:spPr>
          <a:xfrm>
            <a:off x="10183280" y="5189140"/>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pic>
        <p:nvPicPr>
          <p:cNvPr id="25" name="Picture 24"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53" y="1819019"/>
            <a:ext cx="9773717" cy="6428436"/>
          </a:xfrm>
          <a:prstGeom prst="rect">
            <a:avLst/>
          </a:prstGeom>
        </p:spPr>
      </p:pic>
    </p:spTree>
    <p:extLst>
      <p:ext uri="{BB962C8B-B14F-4D97-AF65-F5344CB8AC3E}">
        <p14:creationId xmlns:p14="http://schemas.microsoft.com/office/powerpoint/2010/main" val="2663129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300" dirty="0" smtClean="0"/>
              <a:t>Integration Testing </a:t>
            </a:r>
            <a:r>
              <a:rPr lang="mr-IN" sz="5300" dirty="0" smtClean="0"/>
              <a:t>–</a:t>
            </a:r>
            <a:r>
              <a:rPr lang="en-US" sz="5300" dirty="0" smtClean="0"/>
              <a:t> Make a change</a:t>
            </a:r>
            <a:endParaRPr lang="en-US" sz="5300" dirty="0"/>
          </a:p>
        </p:txBody>
      </p:sp>
      <p:sp>
        <p:nvSpPr>
          <p:cNvPr id="7" name="Text Placeholder 6"/>
          <p:cNvSpPr>
            <a:spLocks noGrp="1"/>
          </p:cNvSpPr>
          <p:nvPr>
            <p:ph type="body" idx="1"/>
          </p:nvPr>
        </p:nvSpPr>
        <p:spPr/>
        <p:txBody>
          <a:bodyPr/>
          <a:lstStyle/>
          <a:p>
            <a:r>
              <a:rPr lang="en-US" dirty="0">
                <a:solidFill>
                  <a:srgbClr val="000000"/>
                </a:solidFill>
                <a:latin typeface="Consolas"/>
                <a:cs typeface="Consolas"/>
              </a:rPr>
              <a:t>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dirty="0">
                <a:solidFill>
                  <a:srgbClr val="4E9A06"/>
                </a:solidFill>
                <a:latin typeface="Consolas"/>
                <a:cs typeface="Consolas"/>
              </a:rPr>
              <a:t>:install</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b="1" dirty="0">
                <a:solidFill>
                  <a:srgbClr val="CE5C00"/>
                </a:solidFill>
                <a:latin typeface="Consolas"/>
                <a:cs typeface="Consolas"/>
              </a:rPr>
              <a:t>[ </a:t>
            </a:r>
            <a:r>
              <a:rPr lang="en-US" b="1" dirty="0">
                <a:solidFill>
                  <a:srgbClr val="4E9A06"/>
                </a:solidFill>
                <a:latin typeface="Consolas"/>
                <a:cs typeface="Consolas"/>
              </a:rPr>
              <a:t>:start</a:t>
            </a:r>
            <a:r>
              <a:rPr lang="en-US" b="1" dirty="0">
                <a:solidFill>
                  <a:srgbClr val="000000"/>
                </a:solidFill>
                <a:latin typeface="Consolas"/>
                <a:cs typeface="Consolas"/>
              </a:rPr>
              <a:t>, </a:t>
            </a:r>
            <a:r>
              <a:rPr lang="en-US" b="1" dirty="0">
                <a:solidFill>
                  <a:srgbClr val="4E9A06"/>
                </a:solidFill>
                <a:latin typeface="Consolas"/>
                <a:cs typeface="Consolas"/>
              </a:rPr>
              <a:t>:enable </a:t>
            </a:r>
            <a:r>
              <a:rPr lang="en-US" b="1" dirty="0">
                <a:solidFill>
                  <a:srgbClr val="CE5C00"/>
                </a:solidFill>
                <a:latin typeface="Consolas"/>
                <a:cs typeface="Consolas"/>
              </a:rPr>
              <a:t>]</a:t>
            </a:r>
          </a:p>
          <a:p>
            <a:r>
              <a:rPr lang="en-US" b="1" dirty="0">
                <a:solidFill>
                  <a:srgbClr val="204A87"/>
                </a:solidFill>
                <a:latin typeface="Consolas"/>
                <a:cs typeface="Consolas"/>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80"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19590956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00" dirty="0" smtClean="0"/>
              <a:t>Integration Testing </a:t>
            </a:r>
            <a:r>
              <a:rPr lang="mr-IN" sz="5300" dirty="0" smtClean="0"/>
              <a:t>–</a:t>
            </a:r>
            <a:r>
              <a:rPr lang="en-US" sz="5300" dirty="0" smtClean="0"/>
              <a:t> Apply the change</a:t>
            </a:r>
            <a:endParaRPr lang="en-US" sz="5300" dirty="0"/>
          </a:p>
        </p:txBody>
      </p:sp>
      <p:sp>
        <p:nvSpPr>
          <p:cNvPr id="32" name="Text Placeholder 31"/>
          <p:cNvSpPr>
            <a:spLocks noGrp="1"/>
          </p:cNvSpPr>
          <p:nvPr>
            <p:ph type="body" idx="1"/>
          </p:nvPr>
        </p:nvSpPr>
        <p:spPr/>
        <p:txBody>
          <a:bodyPr/>
          <a:lstStyle/>
          <a:p>
            <a:endParaRPr lang="en-US"/>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80"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pic>
        <p:nvPicPr>
          <p:cNvPr id="28" name="kitchen_conver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0" y="1819024"/>
            <a:ext cx="9788382" cy="5505964"/>
          </a:xfrm>
          <a:prstGeom prst="rect">
            <a:avLst/>
          </a:prstGeom>
        </p:spPr>
      </p:pic>
    </p:spTree>
    <p:extLst>
      <p:ext uri="{BB962C8B-B14F-4D97-AF65-F5344CB8AC3E}">
        <p14:creationId xmlns:p14="http://schemas.microsoft.com/office/powerpoint/2010/main" val="3266383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00" dirty="0" smtClean="0"/>
              <a:t>Integration Testing </a:t>
            </a:r>
            <a:r>
              <a:rPr lang="mr-IN" sz="5300" dirty="0" smtClean="0"/>
              <a:t>–</a:t>
            </a:r>
            <a:r>
              <a:rPr lang="en-US" sz="5300" dirty="0" smtClean="0"/>
              <a:t> Apply the change</a:t>
            </a:r>
            <a:endParaRPr lang="en-US" sz="5300" dirty="0"/>
          </a:p>
        </p:txBody>
      </p:sp>
      <p:sp>
        <p:nvSpPr>
          <p:cNvPr id="32" name="Text Placeholder 31"/>
          <p:cNvSpPr>
            <a:spLocks noGrp="1"/>
          </p:cNvSpPr>
          <p:nvPr>
            <p:ph type="body" idx="1"/>
          </p:nvPr>
        </p:nvSpPr>
        <p:spPr/>
        <p:txBody>
          <a:bodyPr/>
          <a:lstStyle/>
          <a:p>
            <a:endParaRPr lang="en-US"/>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80"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pic>
        <p:nvPicPr>
          <p:cNvPr id="23" name="Picture 22" descr="1__nathenharvey_Nathen____Desktop_InSpec_Presentation_httpd__zsh_.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5750" y="1819020"/>
            <a:ext cx="9879056" cy="5774713"/>
          </a:xfrm>
          <a:prstGeom prst="rect">
            <a:avLst/>
          </a:prstGeom>
        </p:spPr>
      </p:pic>
    </p:spTree>
    <p:extLst>
      <p:ext uri="{BB962C8B-B14F-4D97-AF65-F5344CB8AC3E}">
        <p14:creationId xmlns:p14="http://schemas.microsoft.com/office/powerpoint/2010/main" val="1840946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00" smtClean="0"/>
              <a:t>Integration Testing </a:t>
            </a:r>
            <a:r>
              <a:rPr lang="mr-IN" sz="5300" smtClean="0"/>
              <a:t>–</a:t>
            </a:r>
            <a:r>
              <a:rPr lang="en-US" sz="5300" smtClean="0"/>
              <a:t> Run the tests</a:t>
            </a:r>
            <a:endParaRPr lang="en-US" sz="5300" dirty="0"/>
          </a:p>
        </p:txBody>
      </p:sp>
      <p:sp>
        <p:nvSpPr>
          <p:cNvPr id="31" name="Text Placeholder 30"/>
          <p:cNvSpPr>
            <a:spLocks noGrp="1"/>
          </p:cNvSpPr>
          <p:nvPr>
            <p:ph type="body" idx="1"/>
          </p:nvPr>
        </p:nvSpPr>
        <p:spPr/>
        <p:txBody>
          <a:bodyPr/>
          <a:lstStyle/>
          <a:p>
            <a:endParaRPr lang="en-US"/>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kitchen_verif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3" y="1798468"/>
            <a:ext cx="9824917" cy="5526516"/>
          </a:xfrm>
          <a:prstGeom prst="rect">
            <a:avLst/>
          </a:prstGeom>
        </p:spPr>
      </p:pic>
    </p:spTree>
    <p:extLst>
      <p:ext uri="{BB962C8B-B14F-4D97-AF65-F5344CB8AC3E}">
        <p14:creationId xmlns:p14="http://schemas.microsoft.com/office/powerpoint/2010/main" val="1441909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00" dirty="0" smtClean="0"/>
              <a:t>Integration Testing </a:t>
            </a:r>
            <a:r>
              <a:rPr lang="mr-IN" sz="5300" dirty="0" smtClean="0"/>
              <a:t>–</a:t>
            </a:r>
            <a:r>
              <a:rPr lang="en-US" sz="5300" dirty="0" smtClean="0"/>
              <a:t> Run the tests</a:t>
            </a:r>
            <a:endParaRPr lang="en-US" sz="5300" dirty="0"/>
          </a:p>
        </p:txBody>
      </p:sp>
      <p:sp>
        <p:nvSpPr>
          <p:cNvPr id="31" name="Text Placeholder 30"/>
          <p:cNvSpPr>
            <a:spLocks noGrp="1"/>
          </p:cNvSpPr>
          <p:nvPr>
            <p:ph type="body" idx="1"/>
          </p:nvPr>
        </p:nvSpPr>
        <p:spPr/>
        <p:txBody>
          <a:bodyPr/>
          <a:lstStyle/>
          <a:p>
            <a:endParaRPr lang="en-US"/>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27468557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Shape 1295"/>
          <p:cNvSpPr txBox="1">
            <a:spLocks noGrp="1"/>
          </p:cNvSpPr>
          <p:nvPr>
            <p:ph type="ctrTitle"/>
          </p:nvPr>
        </p:nvSpPr>
        <p:spPr>
          <a:xfrm>
            <a:off x="677333" y="3234448"/>
            <a:ext cx="10972800" cy="1337600"/>
          </a:xfrm>
          <a:prstGeom prst="rect">
            <a:avLst/>
          </a:prstGeom>
        </p:spPr>
        <p:txBody>
          <a:bodyPr lIns="121899" tIns="121899" rIns="121899" bIns="121899" anchor="ctr" anchorCtr="0">
            <a:noAutofit/>
          </a:bodyPr>
          <a:lstStyle/>
          <a:p>
            <a:r>
              <a:rPr lang="en-US"/>
              <a:t>InSpec</a:t>
            </a:r>
          </a:p>
        </p:txBody>
      </p:sp>
      <p:sp>
        <p:nvSpPr>
          <p:cNvPr id="1296" name="Shape 1296"/>
          <p:cNvSpPr txBox="1">
            <a:spLocks noGrp="1"/>
          </p:cNvSpPr>
          <p:nvPr>
            <p:ph type="subTitle" idx="1"/>
          </p:nvPr>
        </p:nvSpPr>
        <p:spPr>
          <a:xfrm>
            <a:off x="677333" y="5437631"/>
            <a:ext cx="10972800" cy="615467"/>
          </a:xfrm>
          <a:prstGeom prst="rect">
            <a:avLst/>
          </a:prstGeom>
        </p:spPr>
        <p:txBody>
          <a:bodyPr lIns="121899" tIns="121899" rIns="121899" bIns="121899" anchor="t" anchorCtr="0">
            <a:noAutofit/>
          </a:bodyPr>
          <a:lstStyle/>
          <a:p>
            <a:r>
              <a:rPr lang="en-US"/>
              <a:t>Compliance as Code</a:t>
            </a:r>
          </a:p>
        </p:txBody>
      </p:sp>
    </p:spTree>
    <p:extLst>
      <p:ext uri="{BB962C8B-B14F-4D97-AF65-F5344CB8AC3E}">
        <p14:creationId xmlns:p14="http://schemas.microsoft.com/office/powerpoint/2010/main" val="26200162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7102" y="408854"/>
            <a:ext cx="10761804" cy="2638361"/>
          </a:xfrm>
          <a:prstGeom prst="rect">
            <a:avLst/>
          </a:prstGeom>
        </p:spPr>
      </p:pic>
      <p:sp>
        <p:nvSpPr>
          <p:cNvPr id="6" name="TextBox 5"/>
          <p:cNvSpPr txBox="1"/>
          <p:nvPr/>
        </p:nvSpPr>
        <p:spPr>
          <a:xfrm>
            <a:off x="2747102" y="3464085"/>
            <a:ext cx="10761804" cy="4103687"/>
          </a:xfrm>
          <a:prstGeom prst="rect">
            <a:avLst/>
          </a:prstGeom>
          <a:noFill/>
        </p:spPr>
        <p:txBody>
          <a:bodyPr wrap="square" lIns="0" tIns="0" rIns="0" bIns="0" rtlCol="0">
            <a:spAutoFit/>
          </a:bodyPr>
          <a:lstStyle/>
          <a:p>
            <a:pPr algn="ctr" defTabSz="1625513" fontAlgn="auto">
              <a:spcBef>
                <a:spcPts val="0"/>
              </a:spcBef>
              <a:spcAft>
                <a:spcPts val="0"/>
              </a:spcAft>
            </a:pPr>
            <a:r>
              <a:rPr lang="en-US" sz="5300" kern="0" dirty="0" err="1">
                <a:solidFill>
                  <a:srgbClr val="435464"/>
                </a:solidFill>
                <a:latin typeface="Gill Sans Light"/>
                <a:ea typeface="Arial"/>
                <a:cs typeface="Gill Sans Light"/>
                <a:sym typeface="Arial"/>
              </a:rPr>
              <a:t>InSpec</a:t>
            </a:r>
            <a:r>
              <a:rPr lang="en-US" sz="5300" kern="0" dirty="0">
                <a:solidFill>
                  <a:srgbClr val="435464"/>
                </a:solidFill>
                <a:latin typeface="Gill Sans Light"/>
                <a:ea typeface="Arial"/>
                <a:cs typeface="Gill Sans Light"/>
                <a:sym typeface="Arial"/>
              </a:rPr>
              <a:t> is compliance as code – a human-readable language for automating the continuous testing and compliance auditing of your entire infrastructure. </a:t>
            </a:r>
          </a:p>
        </p:txBody>
      </p:sp>
    </p:spTree>
    <p:extLst>
      <p:ext uri="{BB962C8B-B14F-4D97-AF65-F5344CB8AC3E}">
        <p14:creationId xmlns:p14="http://schemas.microsoft.com/office/powerpoint/2010/main" val="23880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idx="1"/>
          </p:nvPr>
        </p:nvSpPr>
        <p:spPr/>
        <p:txBody>
          <a:bodyPr/>
          <a:lstStyle/>
          <a:p>
            <a:r>
              <a:rPr lang="en-US" dirty="0"/>
              <a:t>Orientation to the learning </a:t>
            </a:r>
            <a:r>
              <a:rPr lang="en-US" dirty="0" smtClean="0"/>
              <a:t>environment</a:t>
            </a:r>
            <a:endParaRPr lang="en-US" dirty="0"/>
          </a:p>
          <a:p>
            <a:r>
              <a:rPr lang="en-US" dirty="0"/>
              <a:t>Introduction to </a:t>
            </a:r>
            <a:r>
              <a:rPr lang="en-US" dirty="0" err="1"/>
              <a:t>InSpec</a:t>
            </a:r>
            <a:endParaRPr lang="en-US" dirty="0"/>
          </a:p>
          <a:p>
            <a:r>
              <a:rPr lang="en-US" dirty="0"/>
              <a:t>The </a:t>
            </a:r>
            <a:r>
              <a:rPr lang="en-US" dirty="0" err="1"/>
              <a:t>InSpec</a:t>
            </a:r>
            <a:r>
              <a:rPr lang="en-US" dirty="0"/>
              <a:t> Command Line Interface (CLI)</a:t>
            </a:r>
          </a:p>
          <a:p>
            <a:r>
              <a:rPr lang="en-US" dirty="0"/>
              <a:t>Integration testing with </a:t>
            </a:r>
            <a:r>
              <a:rPr lang="en-US" dirty="0" err="1"/>
              <a:t>InSpec</a:t>
            </a:r>
            <a:endParaRPr lang="en-US" dirty="0"/>
          </a:p>
          <a:p>
            <a:r>
              <a:rPr lang="en-US" dirty="0"/>
              <a:t>Additional Resources and Support</a:t>
            </a:r>
          </a:p>
        </p:txBody>
      </p:sp>
    </p:spTree>
    <p:extLst>
      <p:ext uri="{BB962C8B-B14F-4D97-AF65-F5344CB8AC3E}">
        <p14:creationId xmlns:p14="http://schemas.microsoft.com/office/powerpoint/2010/main" val="38850511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Shape 1302"/>
          <p:cNvSpPr/>
          <p:nvPr/>
        </p:nvSpPr>
        <p:spPr>
          <a:xfrm>
            <a:off x="9909665" y="3673854"/>
            <a:ext cx="2493332" cy="348800"/>
          </a:xfrm>
          <a:prstGeom prst="homePlate">
            <a:avLst>
              <a:gd name="adj" fmla="val 50000"/>
            </a:avLst>
          </a:prstGeom>
          <a:solidFill>
            <a:srgbClr val="DCDCDC"/>
          </a:solidFill>
          <a:ln>
            <a:noFill/>
          </a:ln>
        </p:spPr>
        <p:txBody>
          <a:bodyPr lIns="162517" tIns="162517" rIns="162517" bIns="162517" anchor="ctr"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sp>
        <p:nvSpPr>
          <p:cNvPr id="1303" name="Shape 1303"/>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sz="5300" dirty="0"/>
              <a:t>Compliance as Code</a:t>
            </a:r>
          </a:p>
        </p:txBody>
      </p:sp>
      <p:sp>
        <p:nvSpPr>
          <p:cNvPr id="1304" name="Shape 1304"/>
          <p:cNvSpPr/>
          <p:nvPr/>
        </p:nvSpPr>
        <p:spPr>
          <a:xfrm>
            <a:off x="0" y="7569200"/>
            <a:ext cx="16256000" cy="1629333"/>
          </a:xfrm>
          <a:prstGeom prst="rect">
            <a:avLst/>
          </a:prstGeom>
          <a:solidFill>
            <a:srgbClr val="F18B21"/>
          </a:solidFill>
          <a:ln>
            <a:noFill/>
          </a:ln>
        </p:spPr>
        <p:txBody>
          <a:bodyPr lIns="121899" tIns="60928" rIns="121899" bIns="60928" anchor="ctr" anchorCtr="0">
            <a:noAutofit/>
          </a:bodyPr>
          <a:lstStyle/>
          <a:p>
            <a:pPr algn="ctr" defTabSz="1625513" fontAlgn="auto">
              <a:spcBef>
                <a:spcPts val="0"/>
              </a:spcBef>
              <a:spcAft>
                <a:spcPts val="0"/>
              </a:spcAft>
            </a:pPr>
            <a:endParaRPr sz="3200" kern="0">
              <a:solidFill>
                <a:srgbClr val="FFFFFF"/>
              </a:solidFill>
              <a:latin typeface="Raleway"/>
              <a:ea typeface="Raleway"/>
              <a:cs typeface="Raleway"/>
              <a:sym typeface="Raleway"/>
            </a:endParaRPr>
          </a:p>
        </p:txBody>
      </p:sp>
      <p:sp>
        <p:nvSpPr>
          <p:cNvPr id="1305" name="Shape 1305"/>
          <p:cNvSpPr/>
          <p:nvPr/>
        </p:nvSpPr>
        <p:spPr>
          <a:xfrm>
            <a:off x="6650533" y="1844482"/>
            <a:ext cx="8928000" cy="689600"/>
          </a:xfrm>
          <a:prstGeom prst="rect">
            <a:avLst/>
          </a:prstGeom>
          <a:noFill/>
          <a:ln>
            <a:noFill/>
          </a:ln>
        </p:spPr>
        <p:txBody>
          <a:bodyPr lIns="243799" tIns="121899" rIns="121899" bIns="121899" anchor="t" anchorCtr="0">
            <a:noAutofit/>
          </a:bodyPr>
          <a:lstStyle/>
          <a:p>
            <a:pPr defTabSz="1625513"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ROLE OF THE COMPLIANCE OFFICER</a:t>
            </a:r>
          </a:p>
        </p:txBody>
      </p:sp>
      <p:cxnSp>
        <p:nvCxnSpPr>
          <p:cNvPr id="1306" name="Shape 1306"/>
          <p:cNvCxnSpPr/>
          <p:nvPr/>
        </p:nvCxnSpPr>
        <p:spPr>
          <a:xfrm>
            <a:off x="6626990" y="2030924"/>
            <a:ext cx="0" cy="4464532"/>
          </a:xfrm>
          <a:prstGeom prst="straightConnector1">
            <a:avLst/>
          </a:prstGeom>
          <a:noFill/>
          <a:ln w="9525" cap="flat" cmpd="sng">
            <a:solidFill>
              <a:srgbClr val="7D868C">
                <a:alpha val="49800"/>
              </a:srgbClr>
            </a:solidFill>
            <a:prstDash val="solid"/>
            <a:round/>
            <a:headEnd type="none" w="med" len="med"/>
            <a:tailEnd type="none" w="med" len="med"/>
          </a:ln>
        </p:spPr>
      </p:cxnSp>
      <p:sp>
        <p:nvSpPr>
          <p:cNvPr id="1307" name="Shape 1307"/>
          <p:cNvSpPr/>
          <p:nvPr/>
        </p:nvSpPr>
        <p:spPr>
          <a:xfrm>
            <a:off x="557469" y="1844476"/>
            <a:ext cx="5641067" cy="689600"/>
          </a:xfrm>
          <a:prstGeom prst="rect">
            <a:avLst/>
          </a:prstGeom>
          <a:noFill/>
          <a:ln>
            <a:noFill/>
          </a:ln>
        </p:spPr>
        <p:txBody>
          <a:bodyPr lIns="243799" tIns="121899" rIns="121899" bIns="121899" anchor="t" anchorCtr="0">
            <a:noAutofit/>
          </a:bodyPr>
          <a:lstStyle/>
          <a:p>
            <a:pPr defTabSz="1625513"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ACCELERATED CYCLE</a:t>
            </a:r>
          </a:p>
        </p:txBody>
      </p:sp>
      <p:sp>
        <p:nvSpPr>
          <p:cNvPr id="1308" name="Shape 1308"/>
          <p:cNvSpPr/>
          <p:nvPr/>
        </p:nvSpPr>
        <p:spPr>
          <a:xfrm>
            <a:off x="2294932" y="2575967"/>
            <a:ext cx="2410667" cy="2410667"/>
          </a:xfrm>
          <a:prstGeom prst="ellipse">
            <a:avLst/>
          </a:prstGeom>
          <a:solidFill>
            <a:srgbClr val="435464">
              <a:alpha val="72690"/>
            </a:srgbClr>
          </a:solidFill>
          <a:ln>
            <a:noFill/>
          </a:ln>
        </p:spPr>
        <p:txBody>
          <a:bodyPr lIns="162517" tIns="162517" rIns="162517" bIns="162517" anchor="ctr" anchorCtr="0">
            <a:noAutofit/>
          </a:bodyPr>
          <a:lstStyle/>
          <a:p>
            <a:pPr defTabSz="1625513" fontAlgn="auto">
              <a:spcBef>
                <a:spcPts val="0"/>
              </a:spcBef>
              <a:spcAft>
                <a:spcPts val="0"/>
              </a:spcAft>
            </a:pPr>
            <a:endParaRPr sz="2300" kern="0">
              <a:solidFill>
                <a:srgbClr val="000000"/>
              </a:solidFill>
              <a:latin typeface="Arial"/>
              <a:ea typeface="Arial"/>
              <a:cs typeface="Arial"/>
              <a:sym typeface="Arial"/>
            </a:endParaRPr>
          </a:p>
        </p:txBody>
      </p:sp>
      <p:sp>
        <p:nvSpPr>
          <p:cNvPr id="1309" name="Shape 1309"/>
          <p:cNvSpPr/>
          <p:nvPr/>
        </p:nvSpPr>
        <p:spPr>
          <a:xfrm>
            <a:off x="2351537" y="3356723"/>
            <a:ext cx="2292620" cy="8490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600" kern="0" dirty="0">
                <a:solidFill>
                  <a:srgbClr val="FFFFFF"/>
                </a:solidFill>
                <a:latin typeface="Raleway"/>
                <a:ea typeface="Raleway"/>
                <a:cs typeface="Raleway"/>
                <a:sym typeface="Raleway"/>
              </a:rPr>
              <a:t>INFRASTRUCTURE </a:t>
            </a:r>
          </a:p>
          <a:p>
            <a:pPr algn="ctr" defTabSz="1625513"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0" name="Shape 1310"/>
          <p:cNvSpPr/>
          <p:nvPr/>
        </p:nvSpPr>
        <p:spPr>
          <a:xfrm>
            <a:off x="1296372" y="4372262"/>
            <a:ext cx="2410667" cy="2410667"/>
          </a:xfrm>
          <a:prstGeom prst="ellipse">
            <a:avLst/>
          </a:prstGeom>
          <a:solidFill>
            <a:srgbClr val="435464">
              <a:alpha val="72690"/>
            </a:srgbClr>
          </a:solidFill>
          <a:ln>
            <a:noFill/>
          </a:ln>
        </p:spPr>
        <p:txBody>
          <a:bodyPr lIns="162517" tIns="162517" rIns="162517" bIns="162517" anchor="ctr" anchorCtr="0">
            <a:noAutofit/>
          </a:bodyPr>
          <a:lstStyle/>
          <a:p>
            <a:pPr defTabSz="1625513" fontAlgn="auto">
              <a:spcBef>
                <a:spcPts val="0"/>
              </a:spcBef>
              <a:spcAft>
                <a:spcPts val="0"/>
              </a:spcAft>
            </a:pPr>
            <a:endParaRPr sz="2300" kern="0">
              <a:solidFill>
                <a:srgbClr val="000000"/>
              </a:solidFill>
              <a:latin typeface="Arial"/>
              <a:ea typeface="Arial"/>
              <a:cs typeface="Arial"/>
              <a:sym typeface="Arial"/>
            </a:endParaRPr>
          </a:p>
        </p:txBody>
      </p:sp>
      <p:sp>
        <p:nvSpPr>
          <p:cNvPr id="1311" name="Shape 1311"/>
          <p:cNvSpPr/>
          <p:nvPr/>
        </p:nvSpPr>
        <p:spPr>
          <a:xfrm>
            <a:off x="1735428" y="5153060"/>
            <a:ext cx="1532267" cy="8490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600" kern="0" dirty="0">
                <a:solidFill>
                  <a:srgbClr val="FFFFFF"/>
                </a:solidFill>
                <a:latin typeface="Raleway"/>
                <a:ea typeface="Raleway"/>
                <a:cs typeface="Raleway"/>
                <a:sym typeface="Raleway"/>
              </a:rPr>
              <a:t>POLICY </a:t>
            </a:r>
          </a:p>
          <a:p>
            <a:pPr algn="ctr" defTabSz="1625513"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2" name="Shape 1312"/>
          <p:cNvSpPr/>
          <p:nvPr/>
        </p:nvSpPr>
        <p:spPr>
          <a:xfrm>
            <a:off x="3290447" y="4372262"/>
            <a:ext cx="2410667" cy="2410667"/>
          </a:xfrm>
          <a:prstGeom prst="ellipse">
            <a:avLst/>
          </a:prstGeom>
          <a:solidFill>
            <a:srgbClr val="435464">
              <a:alpha val="72690"/>
            </a:srgbClr>
          </a:solidFill>
          <a:ln>
            <a:noFill/>
          </a:ln>
        </p:spPr>
        <p:txBody>
          <a:bodyPr lIns="162517" tIns="162517" rIns="162517" bIns="162517" anchor="ctr" anchorCtr="0">
            <a:noAutofit/>
          </a:bodyPr>
          <a:lstStyle/>
          <a:p>
            <a:pPr defTabSz="1625513" fontAlgn="auto">
              <a:spcBef>
                <a:spcPts val="0"/>
              </a:spcBef>
              <a:spcAft>
                <a:spcPts val="0"/>
              </a:spcAft>
            </a:pPr>
            <a:endParaRPr sz="2300" kern="0">
              <a:solidFill>
                <a:srgbClr val="000000"/>
              </a:solidFill>
              <a:latin typeface="Arial"/>
              <a:ea typeface="Arial"/>
              <a:cs typeface="Arial"/>
              <a:sym typeface="Arial"/>
            </a:endParaRPr>
          </a:p>
        </p:txBody>
      </p:sp>
      <p:sp>
        <p:nvSpPr>
          <p:cNvPr id="1313" name="Shape 1313"/>
          <p:cNvSpPr/>
          <p:nvPr/>
        </p:nvSpPr>
        <p:spPr>
          <a:xfrm>
            <a:off x="3622228" y="5153060"/>
            <a:ext cx="1746667" cy="8490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600" kern="0" dirty="0">
                <a:solidFill>
                  <a:srgbClr val="FFFFFF"/>
                </a:solidFill>
                <a:latin typeface="Raleway"/>
                <a:ea typeface="Raleway"/>
                <a:cs typeface="Raleway"/>
                <a:sym typeface="Raleway"/>
              </a:rPr>
              <a:t>PRACTICE </a:t>
            </a:r>
          </a:p>
          <a:p>
            <a:pPr algn="ctr" defTabSz="1625513"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4" name="Shape 1314"/>
          <p:cNvSpPr/>
          <p:nvPr/>
        </p:nvSpPr>
        <p:spPr>
          <a:xfrm>
            <a:off x="1025910" y="3455480"/>
            <a:ext cx="1309867" cy="8490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400" kern="0">
                <a:solidFill>
                  <a:srgbClr val="3E4346"/>
                </a:solidFill>
                <a:latin typeface="Raleway"/>
                <a:ea typeface="Raleway"/>
                <a:cs typeface="Raleway"/>
                <a:sym typeface="Raleway"/>
              </a:rPr>
              <a:t>Separate certification &amp; testing</a:t>
            </a:r>
          </a:p>
        </p:txBody>
      </p:sp>
      <p:sp>
        <p:nvSpPr>
          <p:cNvPr id="1315" name="Shape 1315"/>
          <p:cNvSpPr/>
          <p:nvPr/>
        </p:nvSpPr>
        <p:spPr>
          <a:xfrm>
            <a:off x="4587315" y="3455480"/>
            <a:ext cx="1697067" cy="8490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400" kern="0">
                <a:solidFill>
                  <a:srgbClr val="3E4346"/>
                </a:solidFill>
                <a:latin typeface="Raleway"/>
                <a:ea typeface="Raleway"/>
                <a:cs typeface="Raleway"/>
                <a:sym typeface="Raleway"/>
              </a:rPr>
              <a:t>Common language for describing &amp; applying policy</a:t>
            </a:r>
          </a:p>
        </p:txBody>
      </p:sp>
      <p:sp>
        <p:nvSpPr>
          <p:cNvPr id="1316" name="Shape 1316"/>
          <p:cNvSpPr/>
          <p:nvPr/>
        </p:nvSpPr>
        <p:spPr>
          <a:xfrm>
            <a:off x="2253422" y="6764183"/>
            <a:ext cx="2493333" cy="5306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400" kern="0">
                <a:solidFill>
                  <a:srgbClr val="3E4346"/>
                </a:solidFill>
                <a:latin typeface="Raleway"/>
                <a:ea typeface="Raleway"/>
                <a:cs typeface="Raleway"/>
                <a:sym typeface="Raleway"/>
              </a:rPr>
              <a:t>Compliance at velocity</a:t>
            </a:r>
          </a:p>
        </p:txBody>
      </p:sp>
      <p:sp>
        <p:nvSpPr>
          <p:cNvPr id="1317" name="Shape 1317"/>
          <p:cNvSpPr/>
          <p:nvPr/>
        </p:nvSpPr>
        <p:spPr>
          <a:xfrm>
            <a:off x="10904264" y="2667600"/>
            <a:ext cx="4674133" cy="512000"/>
          </a:xfrm>
          <a:prstGeom prst="homePlate">
            <a:avLst>
              <a:gd name="adj" fmla="val 50000"/>
            </a:avLst>
          </a:prstGeom>
          <a:solidFill>
            <a:srgbClr val="F18B21"/>
          </a:solidFill>
          <a:ln>
            <a:noFill/>
          </a:ln>
        </p:spPr>
        <p:txBody>
          <a:bodyPr lIns="121899" tIns="60928" rIns="121899" bIns="60928" anchor="ctr" anchorCtr="0">
            <a:noAutofit/>
          </a:bodyPr>
          <a:lstStyle/>
          <a:p>
            <a:pPr algn="r" defTabSz="1625513" fontAlgn="auto">
              <a:spcBef>
                <a:spcPts val="0"/>
              </a:spcBef>
              <a:spcAft>
                <a:spcPts val="0"/>
              </a:spcAft>
              <a:buSzPct val="25000"/>
            </a:pPr>
            <a:r>
              <a:rPr lang="en-US" sz="1800" kern="0">
                <a:solidFill>
                  <a:srgbClr val="FFFFFF"/>
                </a:solidFill>
                <a:latin typeface="Raleway"/>
                <a:ea typeface="Raleway"/>
                <a:cs typeface="Raleway"/>
                <a:sym typeface="Raleway"/>
              </a:rPr>
              <a:t>Compliance at Velocity</a:t>
            </a:r>
          </a:p>
        </p:txBody>
      </p:sp>
      <p:sp>
        <p:nvSpPr>
          <p:cNvPr id="1318" name="Shape 1318"/>
          <p:cNvSpPr/>
          <p:nvPr/>
        </p:nvSpPr>
        <p:spPr>
          <a:xfrm flipH="1">
            <a:off x="6969514" y="2667600"/>
            <a:ext cx="4061333" cy="512000"/>
          </a:xfrm>
          <a:prstGeom prst="rect">
            <a:avLst/>
          </a:prstGeom>
          <a:solidFill>
            <a:srgbClr val="7D868C"/>
          </a:solidFill>
          <a:ln>
            <a:noFill/>
          </a:ln>
        </p:spPr>
        <p:txBody>
          <a:bodyPr lIns="121899" tIns="60928" rIns="121899" bIns="60928" anchor="ctr" anchorCtr="0">
            <a:noAutofit/>
          </a:bodyPr>
          <a:lstStyle/>
          <a:p>
            <a:pPr defTabSz="1625513" fontAlgn="auto">
              <a:spcBef>
                <a:spcPts val="0"/>
              </a:spcBef>
              <a:spcAft>
                <a:spcPts val="0"/>
              </a:spcAft>
              <a:buSzPct val="25000"/>
            </a:pPr>
            <a:r>
              <a:rPr lang="en-US" sz="1800" kern="0">
                <a:solidFill>
                  <a:srgbClr val="FFFFFF"/>
                </a:solidFill>
                <a:latin typeface="Raleway"/>
                <a:ea typeface="Raleway"/>
                <a:cs typeface="Raleway"/>
                <a:sym typeface="Raleway"/>
              </a:rPr>
              <a:t>Manual Compliance</a:t>
            </a:r>
          </a:p>
        </p:txBody>
      </p:sp>
      <p:sp>
        <p:nvSpPr>
          <p:cNvPr id="1319" name="Shape 1319"/>
          <p:cNvSpPr/>
          <p:nvPr/>
        </p:nvSpPr>
        <p:spPr>
          <a:xfrm>
            <a:off x="7717028" y="3673854"/>
            <a:ext cx="1782400" cy="348800"/>
          </a:xfrm>
          <a:prstGeom prst="rect">
            <a:avLst/>
          </a:prstGeom>
          <a:noFill/>
          <a:ln>
            <a:noFill/>
          </a:ln>
        </p:spPr>
        <p:txBody>
          <a:bodyPr lIns="121899" tIns="60928" rIns="121899" bIns="60928" anchor="ctr" anchorCtr="0">
            <a:noAutofit/>
          </a:bodyPr>
          <a:lstStyle/>
          <a:p>
            <a:pPr defTabSz="1625513" fontAlgn="auto">
              <a:spcBef>
                <a:spcPts val="0"/>
              </a:spcBef>
              <a:spcAft>
                <a:spcPts val="0"/>
              </a:spcAft>
              <a:buSzPct val="25000"/>
            </a:pPr>
            <a:r>
              <a:rPr lang="en-US" sz="1800" b="1" kern="0">
                <a:solidFill>
                  <a:srgbClr val="435464"/>
                </a:solidFill>
                <a:latin typeface="Raleway"/>
                <a:ea typeface="Raleway"/>
                <a:cs typeface="Raleway"/>
                <a:sym typeface="Raleway"/>
              </a:rPr>
              <a:t>Reactive engagement</a:t>
            </a:r>
          </a:p>
        </p:txBody>
      </p:sp>
      <p:sp>
        <p:nvSpPr>
          <p:cNvPr id="1320" name="Shape 1320"/>
          <p:cNvSpPr/>
          <p:nvPr/>
        </p:nvSpPr>
        <p:spPr>
          <a:xfrm>
            <a:off x="12965833" y="3673854"/>
            <a:ext cx="1746667" cy="348800"/>
          </a:xfrm>
          <a:prstGeom prst="rect">
            <a:avLst/>
          </a:prstGeom>
          <a:noFill/>
          <a:ln>
            <a:noFill/>
          </a:ln>
        </p:spPr>
        <p:txBody>
          <a:bodyPr lIns="121899" tIns="60928" rIns="121899" bIns="60928" anchor="ctr" anchorCtr="0">
            <a:noAutofit/>
          </a:bodyPr>
          <a:lstStyle/>
          <a:p>
            <a:pPr algn="r" defTabSz="1625513" fontAlgn="auto">
              <a:spcBef>
                <a:spcPts val="0"/>
              </a:spcBef>
              <a:spcAft>
                <a:spcPts val="0"/>
              </a:spcAft>
              <a:buSzPct val="25000"/>
            </a:pPr>
            <a:r>
              <a:rPr lang="en-US" sz="1800" b="1" kern="0">
                <a:solidFill>
                  <a:srgbClr val="435464"/>
                </a:solidFill>
                <a:latin typeface="Raleway"/>
                <a:ea typeface="Raleway"/>
                <a:cs typeface="Raleway"/>
                <a:sym typeface="Raleway"/>
              </a:rPr>
              <a:t>Proactive engagement</a:t>
            </a:r>
          </a:p>
        </p:txBody>
      </p:sp>
      <p:sp>
        <p:nvSpPr>
          <p:cNvPr id="1321" name="Shape 1321"/>
          <p:cNvSpPr/>
          <p:nvPr/>
        </p:nvSpPr>
        <p:spPr>
          <a:xfrm>
            <a:off x="7717029" y="4945540"/>
            <a:ext cx="2120533" cy="348800"/>
          </a:xfrm>
          <a:prstGeom prst="rect">
            <a:avLst/>
          </a:prstGeom>
          <a:noFill/>
          <a:ln>
            <a:noFill/>
          </a:ln>
        </p:spPr>
        <p:txBody>
          <a:bodyPr lIns="121899" tIns="60928" rIns="121899" bIns="60928" anchor="ctr" anchorCtr="0">
            <a:noAutofit/>
          </a:bodyPr>
          <a:lstStyle/>
          <a:p>
            <a:pPr defTabSz="1625513" fontAlgn="auto">
              <a:spcBef>
                <a:spcPts val="0"/>
              </a:spcBef>
              <a:spcAft>
                <a:spcPts val="0"/>
              </a:spcAft>
              <a:buSzPct val="25000"/>
            </a:pPr>
            <a:r>
              <a:rPr lang="en-US" sz="1800" b="1" kern="0">
                <a:solidFill>
                  <a:srgbClr val="435464"/>
                </a:solidFill>
                <a:latin typeface="Raleway"/>
                <a:ea typeface="Raleway"/>
                <a:cs typeface="Raleway"/>
                <a:sym typeface="Raleway"/>
              </a:rPr>
              <a:t>Checking implementations by hand</a:t>
            </a:r>
          </a:p>
        </p:txBody>
      </p:sp>
      <p:sp>
        <p:nvSpPr>
          <p:cNvPr id="1322" name="Shape 1322"/>
          <p:cNvSpPr/>
          <p:nvPr/>
        </p:nvSpPr>
        <p:spPr>
          <a:xfrm>
            <a:off x="12380355" y="4945540"/>
            <a:ext cx="2332267" cy="348800"/>
          </a:xfrm>
          <a:prstGeom prst="rect">
            <a:avLst/>
          </a:prstGeom>
          <a:noFill/>
          <a:ln>
            <a:noFill/>
          </a:ln>
        </p:spPr>
        <p:txBody>
          <a:bodyPr lIns="121899" tIns="60928" rIns="121899" bIns="60928" anchor="ctr" anchorCtr="0">
            <a:noAutofit/>
          </a:bodyPr>
          <a:lstStyle/>
          <a:p>
            <a:pPr algn="r" defTabSz="1625513" fontAlgn="auto">
              <a:spcBef>
                <a:spcPts val="0"/>
              </a:spcBef>
              <a:spcAft>
                <a:spcPts val="0"/>
              </a:spcAft>
              <a:buSzPct val="25000"/>
            </a:pPr>
            <a:r>
              <a:rPr lang="en-US" sz="1800" b="1" kern="0">
                <a:solidFill>
                  <a:srgbClr val="435464"/>
                </a:solidFill>
                <a:latin typeface="Raleway"/>
                <a:ea typeface="Raleway"/>
                <a:cs typeface="Raleway"/>
                <a:sym typeface="Raleway"/>
              </a:rPr>
              <a:t>Expressing policy as testable code</a:t>
            </a:r>
          </a:p>
        </p:txBody>
      </p:sp>
      <p:sp>
        <p:nvSpPr>
          <p:cNvPr id="1323" name="Shape 1323"/>
          <p:cNvSpPr/>
          <p:nvPr/>
        </p:nvSpPr>
        <p:spPr>
          <a:xfrm>
            <a:off x="7717028" y="6280354"/>
            <a:ext cx="1931733" cy="348800"/>
          </a:xfrm>
          <a:prstGeom prst="rect">
            <a:avLst/>
          </a:prstGeom>
          <a:noFill/>
          <a:ln>
            <a:noFill/>
          </a:ln>
        </p:spPr>
        <p:txBody>
          <a:bodyPr lIns="121899" tIns="60928" rIns="121899" bIns="60928" anchor="ctr" anchorCtr="0">
            <a:noAutofit/>
          </a:bodyPr>
          <a:lstStyle/>
          <a:p>
            <a:pPr defTabSz="1625513" fontAlgn="auto">
              <a:spcBef>
                <a:spcPts val="0"/>
              </a:spcBef>
              <a:spcAft>
                <a:spcPts val="0"/>
              </a:spcAft>
              <a:buSzPct val="25000"/>
            </a:pPr>
            <a:r>
              <a:rPr lang="en-US" sz="1800" b="1" kern="0">
                <a:solidFill>
                  <a:srgbClr val="435464"/>
                </a:solidFill>
                <a:latin typeface="Raleway"/>
                <a:ea typeface="Raleway"/>
                <a:cs typeface="Raleway"/>
                <a:sym typeface="Raleway"/>
              </a:rPr>
              <a:t>Short term compliance</a:t>
            </a:r>
          </a:p>
        </p:txBody>
      </p:sp>
      <p:sp>
        <p:nvSpPr>
          <p:cNvPr id="1324" name="Shape 1324"/>
          <p:cNvSpPr/>
          <p:nvPr/>
        </p:nvSpPr>
        <p:spPr>
          <a:xfrm>
            <a:off x="12301822" y="6280354"/>
            <a:ext cx="2410667" cy="348800"/>
          </a:xfrm>
          <a:prstGeom prst="rect">
            <a:avLst/>
          </a:prstGeom>
          <a:noFill/>
          <a:ln>
            <a:noFill/>
          </a:ln>
        </p:spPr>
        <p:txBody>
          <a:bodyPr lIns="121899" tIns="60928" rIns="121899" bIns="60928" anchor="ctr" anchorCtr="0">
            <a:noAutofit/>
          </a:bodyPr>
          <a:lstStyle/>
          <a:p>
            <a:pPr algn="r" defTabSz="1625513" fontAlgn="auto">
              <a:spcBef>
                <a:spcPts val="0"/>
              </a:spcBef>
              <a:spcAft>
                <a:spcPts val="0"/>
              </a:spcAft>
              <a:buSzPct val="25000"/>
            </a:pPr>
            <a:r>
              <a:rPr lang="en-US" sz="1800" b="1" kern="0">
                <a:solidFill>
                  <a:srgbClr val="435464"/>
                </a:solidFill>
                <a:latin typeface="Raleway"/>
                <a:ea typeface="Raleway"/>
                <a:cs typeface="Raleway"/>
                <a:sym typeface="Raleway"/>
              </a:rPr>
              <a:t>Long term process improvement</a:t>
            </a:r>
          </a:p>
        </p:txBody>
      </p:sp>
      <p:sp>
        <p:nvSpPr>
          <p:cNvPr id="1325" name="Shape 1325"/>
          <p:cNvSpPr/>
          <p:nvPr/>
        </p:nvSpPr>
        <p:spPr>
          <a:xfrm>
            <a:off x="7053652" y="3605322"/>
            <a:ext cx="485867" cy="485867"/>
          </a:xfrm>
          <a:prstGeom prst="ellipse">
            <a:avLst/>
          </a:prstGeom>
          <a:solidFill>
            <a:srgbClr val="7D868C"/>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26" name="Shape 1326"/>
          <p:cNvSpPr/>
          <p:nvPr/>
        </p:nvSpPr>
        <p:spPr>
          <a:xfrm>
            <a:off x="14712500" y="3605322"/>
            <a:ext cx="485867" cy="485867"/>
          </a:xfrm>
          <a:prstGeom prst="ellipse">
            <a:avLst/>
          </a:prstGeom>
          <a:solidFill>
            <a:srgbClr val="F18B21"/>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27" name="Shape 1327"/>
          <p:cNvSpPr/>
          <p:nvPr/>
        </p:nvSpPr>
        <p:spPr>
          <a:xfrm>
            <a:off x="7053652" y="4877007"/>
            <a:ext cx="485867" cy="485867"/>
          </a:xfrm>
          <a:prstGeom prst="ellipse">
            <a:avLst/>
          </a:prstGeom>
          <a:solidFill>
            <a:srgbClr val="7D868C"/>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28" name="Shape 1328"/>
          <p:cNvSpPr/>
          <p:nvPr/>
        </p:nvSpPr>
        <p:spPr>
          <a:xfrm>
            <a:off x="14712500" y="4877007"/>
            <a:ext cx="485867" cy="485867"/>
          </a:xfrm>
          <a:prstGeom prst="ellipse">
            <a:avLst/>
          </a:prstGeom>
          <a:solidFill>
            <a:srgbClr val="F18B21"/>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29" name="Shape 1329"/>
          <p:cNvSpPr/>
          <p:nvPr/>
        </p:nvSpPr>
        <p:spPr>
          <a:xfrm>
            <a:off x="7053652" y="6211821"/>
            <a:ext cx="485867" cy="485867"/>
          </a:xfrm>
          <a:prstGeom prst="ellipse">
            <a:avLst/>
          </a:prstGeom>
          <a:solidFill>
            <a:srgbClr val="7D868C"/>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30" name="Shape 1330"/>
          <p:cNvSpPr/>
          <p:nvPr/>
        </p:nvSpPr>
        <p:spPr>
          <a:xfrm>
            <a:off x="14712500" y="6211821"/>
            <a:ext cx="485867" cy="485867"/>
          </a:xfrm>
          <a:prstGeom prst="ellipse">
            <a:avLst/>
          </a:prstGeom>
          <a:solidFill>
            <a:srgbClr val="F18B21"/>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31" name="Shape 1331"/>
          <p:cNvSpPr/>
          <p:nvPr/>
        </p:nvSpPr>
        <p:spPr>
          <a:xfrm>
            <a:off x="9909665" y="4945540"/>
            <a:ext cx="2493332" cy="348800"/>
          </a:xfrm>
          <a:prstGeom prst="homePlate">
            <a:avLst>
              <a:gd name="adj" fmla="val 50000"/>
            </a:avLst>
          </a:prstGeom>
          <a:solidFill>
            <a:srgbClr val="DCDCDC"/>
          </a:solidFill>
          <a:ln>
            <a:noFill/>
          </a:ln>
        </p:spPr>
        <p:txBody>
          <a:bodyPr lIns="162517" tIns="162517" rIns="162517" bIns="162517" anchor="ctr"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sp>
        <p:nvSpPr>
          <p:cNvPr id="1332" name="Shape 1332"/>
          <p:cNvSpPr/>
          <p:nvPr/>
        </p:nvSpPr>
        <p:spPr>
          <a:xfrm>
            <a:off x="9909665" y="6280354"/>
            <a:ext cx="2493332" cy="348800"/>
          </a:xfrm>
          <a:prstGeom prst="homePlate">
            <a:avLst>
              <a:gd name="adj" fmla="val 50000"/>
            </a:avLst>
          </a:prstGeom>
          <a:solidFill>
            <a:srgbClr val="DCDCDC"/>
          </a:solidFill>
          <a:ln>
            <a:noFill/>
          </a:ln>
        </p:spPr>
        <p:txBody>
          <a:bodyPr lIns="162517" tIns="162517" rIns="162517" bIns="162517" anchor="ctr"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grpSp>
        <p:nvGrpSpPr>
          <p:cNvPr id="1333" name="Shape 1333"/>
          <p:cNvGrpSpPr/>
          <p:nvPr/>
        </p:nvGrpSpPr>
        <p:grpSpPr>
          <a:xfrm>
            <a:off x="677327" y="7813687"/>
            <a:ext cx="1141109" cy="1141221"/>
            <a:chOff x="380998" y="4393138"/>
            <a:chExt cx="632700" cy="632700"/>
          </a:xfrm>
        </p:grpSpPr>
        <p:sp>
          <p:nvSpPr>
            <p:cNvPr id="1334" name="Shape 1334"/>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513" fontAlgn="auto">
                <a:spcBef>
                  <a:spcPts val="0"/>
                </a:spcBef>
                <a:spcAft>
                  <a:spcPts val="0"/>
                </a:spcAft>
              </a:pPr>
              <a:endParaRPr b="1" kern="0">
                <a:solidFill>
                  <a:srgbClr val="FFFFFF"/>
                </a:solidFill>
                <a:latin typeface="Raleway"/>
                <a:ea typeface="Raleway"/>
                <a:cs typeface="Raleway"/>
                <a:sym typeface="Raleway"/>
              </a:endParaRPr>
            </a:p>
          </p:txBody>
        </p:sp>
        <p:pic>
          <p:nvPicPr>
            <p:cNvPr id="1335" name="Shape 1335"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
        <p:nvSpPr>
          <p:cNvPr id="1336" name="Shape 1336"/>
          <p:cNvSpPr txBox="1"/>
          <p:nvPr/>
        </p:nvSpPr>
        <p:spPr>
          <a:xfrm>
            <a:off x="2253422" y="7930533"/>
            <a:ext cx="13505600" cy="906667"/>
          </a:xfrm>
          <a:prstGeom prst="rect">
            <a:avLst/>
          </a:prstGeom>
          <a:noFill/>
          <a:ln>
            <a:noFill/>
          </a:ln>
        </p:spPr>
        <p:txBody>
          <a:bodyPr lIns="0" tIns="0" rIns="0" bIns="0" anchor="ctr" anchorCtr="0">
            <a:noAutofit/>
          </a:bodyPr>
          <a:lstStyle/>
          <a:p>
            <a:pPr defTabSz="1625513" fontAlgn="auto">
              <a:lnSpc>
                <a:spcPct val="90000"/>
              </a:lnSpc>
              <a:spcBef>
                <a:spcPts val="0"/>
              </a:spcBef>
              <a:spcAft>
                <a:spcPts val="0"/>
              </a:spcAft>
            </a:pPr>
            <a:r>
              <a:rPr lang="en-US" sz="3200" kern="0">
                <a:solidFill>
                  <a:srgbClr val="FFFFFF"/>
                </a:solidFill>
                <a:latin typeface="Raleway"/>
                <a:ea typeface="Raleway"/>
                <a:cs typeface="Raleway"/>
                <a:sym typeface="Raleway"/>
              </a:rPr>
              <a:t>One language, One workflow</a:t>
            </a:r>
          </a:p>
        </p:txBody>
      </p:sp>
    </p:spTree>
    <p:extLst>
      <p:ext uri="{BB962C8B-B14F-4D97-AF65-F5344CB8AC3E}">
        <p14:creationId xmlns:p14="http://schemas.microsoft.com/office/powerpoint/2010/main" val="21771392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300" dirty="0" smtClean="0"/>
              <a:t>SSH Control</a:t>
            </a:r>
            <a:endParaRPr lang="en-US" sz="5300" dirty="0"/>
          </a:p>
        </p:txBody>
      </p:sp>
      <p:sp>
        <p:nvSpPr>
          <p:cNvPr id="5" name="Text Placeholder 4"/>
          <p:cNvSpPr>
            <a:spLocks noGrp="1"/>
          </p:cNvSpPr>
          <p:nvPr>
            <p:ph type="body" sz="quarter" idx="4294967295"/>
          </p:nvPr>
        </p:nvSpPr>
        <p:spPr>
          <a:xfrm>
            <a:off x="677334" y="1856204"/>
            <a:ext cx="14898624" cy="5345954"/>
          </a:xfrm>
          <a:prstGeom prst="rect">
            <a:avLst/>
          </a:prstGeom>
        </p:spPr>
        <p:txBody>
          <a:bodyPr lIns="101591" tIns="50795" rIns="101591" bIns="50795"/>
          <a:lstStyle/>
          <a:p>
            <a:pPr algn="ctr"/>
            <a:r>
              <a:rPr lang="en-US" sz="7300" dirty="0"/>
              <a:t>SSH supports two different protocol versions. The original version, SSHv1, was subject to a number of security issues. Please use SSHv2 instead to avoid these.</a:t>
            </a:r>
          </a:p>
        </p:txBody>
      </p:sp>
    </p:spTree>
    <p:extLst>
      <p:ext uri="{BB962C8B-B14F-4D97-AF65-F5344CB8AC3E}">
        <p14:creationId xmlns:p14="http://schemas.microsoft.com/office/powerpoint/2010/main" val="214490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00" dirty="0" smtClean="0"/>
              <a:t>Mapping Compliance Document to </a:t>
            </a:r>
            <a:r>
              <a:rPr lang="en-US" sz="5300" dirty="0" err="1" smtClean="0"/>
              <a:t>InSpec</a:t>
            </a:r>
            <a:endParaRPr lang="en-US" sz="5300" dirty="0"/>
          </a:p>
        </p:txBody>
      </p:sp>
      <p:sp>
        <p:nvSpPr>
          <p:cNvPr id="7" name="Text Placeholder 6"/>
          <p:cNvSpPr>
            <a:spLocks noGrp="1"/>
          </p:cNvSpPr>
          <p:nvPr>
            <p:ph type="body" sz="quarter" idx="10"/>
          </p:nvPr>
        </p:nvSpPr>
        <p:spPr/>
        <p:txBody>
          <a:bodyPr>
            <a:noAutofit/>
          </a:bodyPr>
          <a:lstStyle/>
          <a:p>
            <a:r>
              <a:rPr lang="en-US" sz="2600" dirty="0">
                <a:solidFill>
                  <a:srgbClr val="000000"/>
                </a:solidFill>
                <a:latin typeface="Consolas"/>
                <a:cs typeface="Consolas"/>
              </a:rPr>
              <a:t>control </a:t>
            </a:r>
            <a:r>
              <a:rPr lang="en-US" sz="2600" dirty="0">
                <a:solidFill>
                  <a:srgbClr val="4E9A06"/>
                </a:solidFill>
                <a:latin typeface="Consolas"/>
                <a:cs typeface="Consolas"/>
              </a:rPr>
              <a:t>'ssh-6.2.1' </a:t>
            </a:r>
            <a:r>
              <a:rPr lang="en-US" sz="2600" b="1" dirty="0">
                <a:solidFill>
                  <a:srgbClr val="204A87"/>
                </a:solidFill>
                <a:latin typeface="Consolas"/>
                <a:cs typeface="Consolas"/>
              </a:rPr>
              <a:t>do</a:t>
            </a:r>
          </a:p>
          <a:p>
            <a:r>
              <a:rPr lang="ro-RO" sz="2600" dirty="0">
                <a:latin typeface="Consolas"/>
                <a:cs typeface="Consolas"/>
              </a:rPr>
              <a:t>  </a:t>
            </a:r>
            <a:r>
              <a:rPr lang="ro-RO" sz="2600" dirty="0">
                <a:solidFill>
                  <a:srgbClr val="000000"/>
                </a:solidFill>
                <a:latin typeface="Consolas"/>
                <a:cs typeface="Consolas"/>
              </a:rPr>
              <a:t> </a:t>
            </a:r>
            <a:endParaRPr lang="ro-RO" sz="2600" b="1" dirty="0">
              <a:solidFill>
                <a:srgbClr val="0000CF"/>
              </a:solidFill>
              <a:latin typeface="Consolas"/>
              <a:cs typeface="Consolas"/>
            </a:endParaRPr>
          </a:p>
          <a:p>
            <a:r>
              <a:rPr lang="ro-RO" sz="2600" dirty="0">
                <a:latin typeface="Consolas"/>
                <a:cs typeface="Consolas"/>
              </a:rPr>
              <a:t>  </a:t>
            </a:r>
            <a:r>
              <a:rPr lang="ro-RO" sz="2600" dirty="0">
                <a:solidFill>
                  <a:srgbClr val="000000"/>
                </a:solidFill>
                <a:latin typeface="Consolas"/>
                <a:cs typeface="Consolas"/>
              </a:rPr>
              <a:t>title </a:t>
            </a:r>
            <a:r>
              <a:rPr lang="ro-RO" sz="2600" dirty="0">
                <a:solidFill>
                  <a:srgbClr val="4E9A06"/>
                </a:solidFill>
                <a:latin typeface="Consolas"/>
                <a:cs typeface="Consolas"/>
              </a:rPr>
              <a:t>'Set SSH Protocol to 2'</a:t>
            </a:r>
          </a:p>
          <a:p>
            <a:r>
              <a:rPr lang="ro-RO" sz="2600" dirty="0">
                <a:latin typeface="Consolas"/>
                <a:cs typeface="Consolas"/>
              </a:rPr>
              <a:t>  </a:t>
            </a:r>
            <a:r>
              <a:rPr lang="ro-RO" sz="2600" dirty="0">
                <a:solidFill>
                  <a:srgbClr val="000000"/>
                </a:solidFill>
                <a:latin typeface="Consolas"/>
                <a:cs typeface="Consolas"/>
              </a:rPr>
              <a:t> </a:t>
            </a:r>
            <a:endParaRPr lang="ro-RO" sz="2600" dirty="0">
              <a:solidFill>
                <a:srgbClr val="4E9A06"/>
              </a:solidFill>
              <a:latin typeface="Consolas"/>
              <a:cs typeface="Consolas"/>
            </a:endParaRPr>
          </a:p>
          <a:p>
            <a:r>
              <a:rPr lang="ro-RO" sz="2600" dirty="0">
                <a:solidFill>
                  <a:srgbClr val="4E9A06"/>
                </a:solidFill>
                <a:latin typeface="Consolas"/>
                <a:cs typeface="Consolas"/>
              </a:rPr>
              <a:t>     </a:t>
            </a:r>
          </a:p>
          <a:p>
            <a:r>
              <a:rPr lang="mr-IN" sz="2600" dirty="0">
                <a:solidFill>
                  <a:srgbClr val="4E9A06"/>
                </a:solidFill>
                <a:latin typeface="Consolas"/>
                <a:cs typeface="Consolas"/>
              </a:rPr>
              <a:t> </a:t>
            </a:r>
            <a:r>
              <a:rPr lang="en-US" sz="2600" dirty="0">
                <a:solidFill>
                  <a:srgbClr val="4E9A06"/>
                </a:solidFill>
                <a:latin typeface="Consolas"/>
                <a:cs typeface="Consolas"/>
              </a:rPr>
              <a:t> </a:t>
            </a:r>
            <a:endParaRPr lang="mr-IN" sz="2600" dirty="0">
              <a:solidFill>
                <a:srgbClr val="4E9A06"/>
              </a:solidFill>
              <a:latin typeface="Consolas"/>
              <a:cs typeface="Consolas"/>
            </a:endParaRPr>
          </a:p>
          <a:p>
            <a:endParaRPr lang="mr-IN" sz="2600" dirty="0">
              <a:latin typeface="Consolas"/>
              <a:cs typeface="Consolas"/>
            </a:endParaRPr>
          </a:p>
          <a:p>
            <a:r>
              <a:rPr lang="en-US" sz="2600" dirty="0">
                <a:latin typeface="Consolas"/>
                <a:cs typeface="Consolas"/>
              </a:rPr>
              <a:t>  </a:t>
            </a:r>
            <a:endParaRPr lang="en-US" sz="2600" b="1" dirty="0">
              <a:solidFill>
                <a:srgbClr val="204A87"/>
              </a:solidFill>
              <a:latin typeface="Consolas"/>
              <a:cs typeface="Consolas"/>
            </a:endParaRPr>
          </a:p>
          <a:p>
            <a:r>
              <a:rPr lang="en-US" sz="2600" dirty="0">
                <a:latin typeface="Consolas"/>
                <a:cs typeface="Consolas"/>
              </a:rPr>
              <a:t>   </a:t>
            </a:r>
            <a:endParaRPr lang="en-US" sz="2600" b="1" dirty="0">
              <a:solidFill>
                <a:srgbClr val="000000"/>
              </a:solidFill>
              <a:latin typeface="Consolas"/>
              <a:cs typeface="Consolas"/>
            </a:endParaRPr>
          </a:p>
          <a:p>
            <a:r>
              <a:rPr lang="mr-IN" sz="2600" dirty="0">
                <a:latin typeface="Consolas"/>
                <a:cs typeface="Consolas"/>
              </a:rPr>
              <a:t>  </a:t>
            </a:r>
            <a:r>
              <a:rPr lang="en-US" sz="2600" b="1" dirty="0">
                <a:solidFill>
                  <a:srgbClr val="204A87"/>
                </a:solidFill>
                <a:latin typeface="Consolas"/>
                <a:cs typeface="Consolas"/>
              </a:rPr>
              <a:t> </a:t>
            </a:r>
            <a:endParaRPr lang="mr-IN" sz="2600" b="1" dirty="0">
              <a:solidFill>
                <a:srgbClr val="204A87"/>
              </a:solidFill>
              <a:latin typeface="Consolas"/>
              <a:cs typeface="Consolas"/>
            </a:endParaRPr>
          </a:p>
          <a:p>
            <a:r>
              <a:rPr lang="en-US" sz="2600" b="1" dirty="0">
                <a:solidFill>
                  <a:srgbClr val="204A87"/>
                </a:solidFill>
                <a:latin typeface="Consolas"/>
                <a:cs typeface="Consolas"/>
              </a:rPr>
              <a:t>end</a:t>
            </a:r>
          </a:p>
          <a:p>
            <a:endParaRPr lang="en-US" sz="26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556386"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005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00" dirty="0" smtClean="0"/>
              <a:t>Mapping Compliance Document to </a:t>
            </a:r>
            <a:r>
              <a:rPr lang="en-US" sz="5300" dirty="0" err="1" smtClean="0"/>
              <a:t>InSpec</a:t>
            </a:r>
            <a:endParaRPr lang="en-US" sz="5300" dirty="0"/>
          </a:p>
        </p:txBody>
      </p:sp>
      <p:sp>
        <p:nvSpPr>
          <p:cNvPr id="7" name="Text Placeholder 6"/>
          <p:cNvSpPr>
            <a:spLocks noGrp="1"/>
          </p:cNvSpPr>
          <p:nvPr>
            <p:ph type="body" sz="quarter" idx="10"/>
          </p:nvPr>
        </p:nvSpPr>
        <p:spPr/>
        <p:txBody>
          <a:bodyPr>
            <a:noAutofit/>
          </a:bodyPr>
          <a:lstStyle/>
          <a:p>
            <a:r>
              <a:rPr lang="en-US" sz="2600" dirty="0">
                <a:solidFill>
                  <a:srgbClr val="000000"/>
                </a:solidFill>
                <a:latin typeface="Consolas"/>
                <a:cs typeface="Consolas"/>
              </a:rPr>
              <a:t>control </a:t>
            </a:r>
            <a:r>
              <a:rPr lang="en-US" sz="2600" dirty="0">
                <a:solidFill>
                  <a:srgbClr val="4E9A06"/>
                </a:solidFill>
                <a:latin typeface="Consolas"/>
                <a:cs typeface="Consolas"/>
              </a:rPr>
              <a:t>'ssh-6.2.1' </a:t>
            </a:r>
            <a:r>
              <a:rPr lang="en-US" sz="2600" b="1" dirty="0">
                <a:solidFill>
                  <a:srgbClr val="204A87"/>
                </a:solidFill>
                <a:latin typeface="Consolas"/>
                <a:cs typeface="Consolas"/>
              </a:rPr>
              <a:t>do</a:t>
            </a:r>
          </a:p>
          <a:p>
            <a:r>
              <a:rPr lang="ro-RO" sz="2600" dirty="0">
                <a:latin typeface="Consolas"/>
                <a:cs typeface="Consolas"/>
              </a:rPr>
              <a:t>  </a:t>
            </a:r>
            <a:r>
              <a:rPr lang="ro-RO" sz="2600" dirty="0">
                <a:solidFill>
                  <a:srgbClr val="000000"/>
                </a:solidFill>
                <a:latin typeface="Consolas"/>
                <a:cs typeface="Consolas"/>
              </a:rPr>
              <a:t> </a:t>
            </a:r>
            <a:endParaRPr lang="ro-RO" sz="2600" b="1" dirty="0">
              <a:solidFill>
                <a:srgbClr val="0000CF"/>
              </a:solidFill>
              <a:latin typeface="Consolas"/>
              <a:cs typeface="Consolas"/>
            </a:endParaRPr>
          </a:p>
          <a:p>
            <a:r>
              <a:rPr lang="ro-RO" sz="2600" dirty="0">
                <a:latin typeface="Consolas"/>
                <a:cs typeface="Consolas"/>
              </a:rPr>
              <a:t>  </a:t>
            </a:r>
            <a:r>
              <a:rPr lang="ro-RO" sz="2600" dirty="0">
                <a:solidFill>
                  <a:srgbClr val="000000"/>
                </a:solidFill>
                <a:latin typeface="Consolas"/>
                <a:cs typeface="Consolas"/>
              </a:rPr>
              <a:t>title </a:t>
            </a:r>
            <a:r>
              <a:rPr lang="ro-RO" sz="2600" dirty="0">
                <a:solidFill>
                  <a:srgbClr val="4E9A06"/>
                </a:solidFill>
                <a:latin typeface="Consolas"/>
                <a:cs typeface="Consolas"/>
              </a:rPr>
              <a:t>'Set SSH Protocol to 2'</a:t>
            </a:r>
          </a:p>
          <a:p>
            <a:r>
              <a:rPr lang="ro-RO" sz="2600" dirty="0">
                <a:latin typeface="Consolas"/>
                <a:cs typeface="Consolas"/>
              </a:rPr>
              <a:t>  </a:t>
            </a:r>
            <a:r>
              <a:rPr lang="ro-RO" sz="2600" dirty="0">
                <a:solidFill>
                  <a:srgbClr val="000000"/>
                </a:solidFill>
                <a:latin typeface="Consolas"/>
                <a:cs typeface="Consolas"/>
              </a:rPr>
              <a:t>desc </a:t>
            </a:r>
            <a:r>
              <a:rPr lang="ro-RO" sz="2600" dirty="0">
                <a:solidFill>
                  <a:srgbClr val="4E9A06"/>
                </a:solidFill>
                <a:latin typeface="Consolas"/>
                <a:cs typeface="Consolas"/>
              </a:rPr>
              <a:t>"</a:t>
            </a:r>
          </a:p>
          <a:p>
            <a:r>
              <a:rPr lang="ro-RO" sz="2600" dirty="0">
                <a:solidFill>
                  <a:srgbClr val="4E9A06"/>
                </a:solidFill>
                <a:latin typeface="Consolas"/>
                <a:cs typeface="Consolas"/>
              </a:rPr>
              <a:t>    SSH supports two different ...</a:t>
            </a:r>
          </a:p>
          <a:p>
            <a:r>
              <a:rPr lang="mr-IN" sz="2600" dirty="0">
                <a:solidFill>
                  <a:srgbClr val="4E9A06"/>
                </a:solidFill>
                <a:latin typeface="Consolas"/>
                <a:cs typeface="Consolas"/>
              </a:rPr>
              <a:t>  "</a:t>
            </a:r>
          </a:p>
          <a:p>
            <a:endParaRPr lang="mr-IN" sz="2600" dirty="0">
              <a:latin typeface="Consolas"/>
              <a:cs typeface="Consolas"/>
            </a:endParaRPr>
          </a:p>
          <a:p>
            <a:r>
              <a:rPr lang="en-US" sz="2600" dirty="0">
                <a:latin typeface="Consolas"/>
                <a:cs typeface="Consolas"/>
              </a:rPr>
              <a:t>  </a:t>
            </a:r>
            <a:r>
              <a:rPr lang="en-US" sz="2600" dirty="0">
                <a:solidFill>
                  <a:srgbClr val="000000"/>
                </a:solidFill>
                <a:latin typeface="Consolas"/>
                <a:cs typeface="Consolas"/>
              </a:rPr>
              <a:t> </a:t>
            </a:r>
            <a:endParaRPr lang="en-US" sz="2600" b="1" dirty="0">
              <a:solidFill>
                <a:srgbClr val="204A87"/>
              </a:solidFill>
              <a:latin typeface="Consolas"/>
              <a:cs typeface="Consolas"/>
            </a:endParaRPr>
          </a:p>
          <a:p>
            <a:r>
              <a:rPr lang="en-US" sz="2600" dirty="0">
                <a:latin typeface="Consolas"/>
                <a:cs typeface="Consolas"/>
              </a:rPr>
              <a:t>    </a:t>
            </a:r>
            <a:r>
              <a:rPr lang="en-US" sz="2600" dirty="0">
                <a:solidFill>
                  <a:srgbClr val="000000"/>
                </a:solidFill>
                <a:latin typeface="Consolas"/>
                <a:cs typeface="Consolas"/>
              </a:rPr>
              <a:t> </a:t>
            </a:r>
            <a:endParaRPr lang="en-US" sz="2600" b="1" dirty="0">
              <a:solidFill>
                <a:srgbClr val="000000"/>
              </a:solidFill>
              <a:latin typeface="Consolas"/>
              <a:cs typeface="Consolas"/>
            </a:endParaRPr>
          </a:p>
          <a:p>
            <a:r>
              <a:rPr lang="mr-IN" sz="2600" dirty="0">
                <a:latin typeface="Consolas"/>
                <a:cs typeface="Consolas"/>
              </a:rPr>
              <a:t>  </a:t>
            </a:r>
            <a:r>
              <a:rPr lang="en-US" sz="2600" b="1" dirty="0">
                <a:solidFill>
                  <a:srgbClr val="204A87"/>
                </a:solidFill>
                <a:latin typeface="Consolas"/>
                <a:cs typeface="Consolas"/>
              </a:rPr>
              <a:t> </a:t>
            </a:r>
            <a:endParaRPr lang="mr-IN" sz="2600" b="1" dirty="0">
              <a:solidFill>
                <a:srgbClr val="204A87"/>
              </a:solidFill>
              <a:latin typeface="Consolas"/>
              <a:cs typeface="Consolas"/>
            </a:endParaRPr>
          </a:p>
          <a:p>
            <a:r>
              <a:rPr lang="en-US" sz="2600" b="1" dirty="0">
                <a:solidFill>
                  <a:srgbClr val="204A87"/>
                </a:solidFill>
                <a:latin typeface="Consolas"/>
                <a:cs typeface="Consolas"/>
              </a:rPr>
              <a:t>end</a:t>
            </a:r>
          </a:p>
          <a:p>
            <a:endParaRPr lang="en-US" sz="26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3" name="Straight Arrow Connector 12"/>
          <p:cNvCxnSpPr/>
          <p:nvPr/>
        </p:nvCxnSpPr>
        <p:spPr>
          <a:xfrm>
            <a:off x="2580379" y="3194545"/>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6"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024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00" dirty="0" smtClean="0"/>
              <a:t>Mapping Compliance Document to </a:t>
            </a:r>
            <a:r>
              <a:rPr lang="en-US" sz="5300" dirty="0" err="1" smtClean="0"/>
              <a:t>InSpec</a:t>
            </a:r>
            <a:endParaRPr lang="en-US" sz="5300" dirty="0"/>
          </a:p>
        </p:txBody>
      </p:sp>
      <p:sp>
        <p:nvSpPr>
          <p:cNvPr id="7" name="Text Placeholder 6"/>
          <p:cNvSpPr>
            <a:spLocks noGrp="1"/>
          </p:cNvSpPr>
          <p:nvPr>
            <p:ph type="body" sz="quarter" idx="10"/>
          </p:nvPr>
        </p:nvSpPr>
        <p:spPr/>
        <p:txBody>
          <a:bodyPr>
            <a:noAutofit/>
          </a:bodyPr>
          <a:lstStyle/>
          <a:p>
            <a:r>
              <a:rPr lang="en-US" sz="2600" dirty="0">
                <a:solidFill>
                  <a:srgbClr val="000000"/>
                </a:solidFill>
                <a:latin typeface="Consolas"/>
                <a:cs typeface="Consolas"/>
              </a:rPr>
              <a:t>control </a:t>
            </a:r>
            <a:r>
              <a:rPr lang="en-US" sz="2600" dirty="0">
                <a:solidFill>
                  <a:srgbClr val="4E9A06"/>
                </a:solidFill>
                <a:latin typeface="Consolas"/>
                <a:cs typeface="Consolas"/>
              </a:rPr>
              <a:t>'ssh-6.2.1' </a:t>
            </a:r>
            <a:r>
              <a:rPr lang="en-US" sz="2600" b="1" dirty="0">
                <a:solidFill>
                  <a:srgbClr val="204A87"/>
                </a:solidFill>
                <a:latin typeface="Consolas"/>
                <a:cs typeface="Consolas"/>
              </a:rPr>
              <a:t>do</a:t>
            </a:r>
          </a:p>
          <a:p>
            <a:r>
              <a:rPr lang="ro-RO" sz="2600" dirty="0">
                <a:latin typeface="Consolas"/>
                <a:cs typeface="Consolas"/>
              </a:rPr>
              <a:t>  </a:t>
            </a:r>
            <a:r>
              <a:rPr lang="ro-RO" sz="2600" dirty="0">
                <a:solidFill>
                  <a:srgbClr val="000000"/>
                </a:solidFill>
                <a:latin typeface="Consolas"/>
                <a:cs typeface="Consolas"/>
              </a:rPr>
              <a:t> </a:t>
            </a:r>
            <a:endParaRPr lang="ro-RO" sz="2600" b="1" dirty="0">
              <a:solidFill>
                <a:srgbClr val="0000CF"/>
              </a:solidFill>
              <a:latin typeface="Consolas"/>
              <a:cs typeface="Consolas"/>
            </a:endParaRPr>
          </a:p>
          <a:p>
            <a:r>
              <a:rPr lang="ro-RO" sz="2600" dirty="0">
                <a:latin typeface="Consolas"/>
                <a:cs typeface="Consolas"/>
              </a:rPr>
              <a:t>  </a:t>
            </a:r>
            <a:r>
              <a:rPr lang="ro-RO" sz="2600" dirty="0">
                <a:solidFill>
                  <a:srgbClr val="000000"/>
                </a:solidFill>
                <a:latin typeface="Consolas"/>
                <a:cs typeface="Consolas"/>
              </a:rPr>
              <a:t>title </a:t>
            </a:r>
            <a:r>
              <a:rPr lang="ro-RO" sz="2600" dirty="0">
                <a:solidFill>
                  <a:srgbClr val="4E9A06"/>
                </a:solidFill>
                <a:latin typeface="Consolas"/>
                <a:cs typeface="Consolas"/>
              </a:rPr>
              <a:t>'Set SSH Protocol to 2'</a:t>
            </a:r>
          </a:p>
          <a:p>
            <a:r>
              <a:rPr lang="ro-RO" sz="2600" dirty="0">
                <a:latin typeface="Consolas"/>
                <a:cs typeface="Consolas"/>
              </a:rPr>
              <a:t>  </a:t>
            </a:r>
            <a:r>
              <a:rPr lang="ro-RO" sz="2600" dirty="0">
                <a:solidFill>
                  <a:srgbClr val="000000"/>
                </a:solidFill>
                <a:latin typeface="Consolas"/>
                <a:cs typeface="Consolas"/>
              </a:rPr>
              <a:t>desc </a:t>
            </a:r>
            <a:r>
              <a:rPr lang="ro-RO" sz="2600" dirty="0">
                <a:solidFill>
                  <a:srgbClr val="4E9A06"/>
                </a:solidFill>
                <a:latin typeface="Consolas"/>
                <a:cs typeface="Consolas"/>
              </a:rPr>
              <a:t>"</a:t>
            </a:r>
          </a:p>
          <a:p>
            <a:r>
              <a:rPr lang="ro-RO" sz="2600" dirty="0">
                <a:solidFill>
                  <a:srgbClr val="4E9A06"/>
                </a:solidFill>
                <a:latin typeface="Consolas"/>
                <a:cs typeface="Consolas"/>
              </a:rPr>
              <a:t>    SSH supports two different ...</a:t>
            </a:r>
          </a:p>
          <a:p>
            <a:r>
              <a:rPr lang="mr-IN" sz="2600" dirty="0">
                <a:solidFill>
                  <a:srgbClr val="4E9A06"/>
                </a:solidFill>
                <a:latin typeface="Consolas"/>
                <a:cs typeface="Consolas"/>
              </a:rPr>
              <a:t>  "</a:t>
            </a:r>
          </a:p>
          <a:p>
            <a:endParaRPr lang="mr-IN" sz="2600" dirty="0">
              <a:latin typeface="Consolas"/>
              <a:cs typeface="Consolas"/>
            </a:endParaRPr>
          </a:p>
          <a:p>
            <a:r>
              <a:rPr lang="en-US" sz="2600" dirty="0">
                <a:latin typeface="Consolas"/>
                <a:cs typeface="Consolas"/>
              </a:rPr>
              <a:t>  </a:t>
            </a:r>
            <a:r>
              <a:rPr lang="en-US" sz="2600" dirty="0">
                <a:solidFill>
                  <a:srgbClr val="000000"/>
                </a:solidFill>
                <a:latin typeface="Consolas"/>
                <a:cs typeface="Consolas"/>
              </a:rPr>
              <a:t>describe </a:t>
            </a:r>
            <a:r>
              <a:rPr lang="en-US" sz="2600" dirty="0" err="1">
                <a:solidFill>
                  <a:srgbClr val="000000"/>
                </a:solidFill>
                <a:latin typeface="Consolas"/>
                <a:cs typeface="Consolas"/>
              </a:rPr>
              <a:t>sshd_config</a:t>
            </a:r>
            <a:r>
              <a:rPr lang="en-US" sz="2600" dirty="0">
                <a:solidFill>
                  <a:srgbClr val="000000"/>
                </a:solidFill>
                <a:latin typeface="Consolas"/>
                <a:cs typeface="Consolas"/>
              </a:rPr>
              <a:t> </a:t>
            </a:r>
            <a:r>
              <a:rPr lang="en-US" sz="2600" b="1" dirty="0">
                <a:solidFill>
                  <a:srgbClr val="204A87"/>
                </a:solidFill>
                <a:latin typeface="Consolas"/>
                <a:cs typeface="Consolas"/>
              </a:rPr>
              <a:t>do</a:t>
            </a:r>
          </a:p>
          <a:p>
            <a:r>
              <a:rPr lang="en-US" sz="2600" dirty="0">
                <a:latin typeface="Consolas"/>
                <a:cs typeface="Consolas"/>
              </a:rPr>
              <a:t>    </a:t>
            </a:r>
            <a:r>
              <a:rPr lang="en-US" sz="2600" dirty="0">
                <a:solidFill>
                  <a:srgbClr val="000000"/>
                </a:solidFill>
                <a:latin typeface="Consolas"/>
                <a:cs typeface="Consolas"/>
              </a:rPr>
              <a:t>its</a:t>
            </a:r>
            <a:r>
              <a:rPr lang="en-US" sz="2600" b="1" dirty="0">
                <a:solidFill>
                  <a:srgbClr val="000000"/>
                </a:solidFill>
                <a:latin typeface="Consolas"/>
                <a:cs typeface="Consolas"/>
              </a:rPr>
              <a:t>(</a:t>
            </a:r>
            <a:r>
              <a:rPr lang="en-US" sz="2600" b="1" dirty="0">
                <a:solidFill>
                  <a:srgbClr val="4E9A06"/>
                </a:solidFill>
                <a:latin typeface="Consolas"/>
                <a:cs typeface="Consolas"/>
              </a:rPr>
              <a:t>'Protocol'</a:t>
            </a:r>
            <a:r>
              <a:rPr lang="en-US" sz="2600" b="1" dirty="0">
                <a:solidFill>
                  <a:srgbClr val="000000"/>
                </a:solidFill>
                <a:latin typeface="Consolas"/>
                <a:cs typeface="Consolas"/>
              </a:rPr>
              <a:t>) { should </a:t>
            </a:r>
            <a:r>
              <a:rPr lang="en-US" sz="2600" b="1" dirty="0" err="1">
                <a:solidFill>
                  <a:srgbClr val="000000"/>
                </a:solidFill>
                <a:latin typeface="Consolas"/>
                <a:cs typeface="Consolas"/>
              </a:rPr>
              <a:t>cmp</a:t>
            </a:r>
            <a:r>
              <a:rPr lang="en-US" sz="2600" b="1" dirty="0">
                <a:solidFill>
                  <a:srgbClr val="000000"/>
                </a:solidFill>
                <a:latin typeface="Consolas"/>
                <a:cs typeface="Consolas"/>
              </a:rPr>
              <a:t>(</a:t>
            </a:r>
            <a:r>
              <a:rPr lang="en-US" sz="2600" b="1" dirty="0">
                <a:solidFill>
                  <a:srgbClr val="4E9A06"/>
                </a:solidFill>
                <a:latin typeface="Consolas"/>
                <a:cs typeface="Consolas"/>
              </a:rPr>
              <a:t>'2'</a:t>
            </a:r>
            <a:r>
              <a:rPr lang="en-US" sz="2600" b="1" dirty="0">
                <a:solidFill>
                  <a:srgbClr val="000000"/>
                </a:solidFill>
                <a:latin typeface="Consolas"/>
                <a:cs typeface="Consolas"/>
              </a:rPr>
              <a:t>) }</a:t>
            </a:r>
          </a:p>
          <a:p>
            <a:r>
              <a:rPr lang="mr-IN" sz="2600" dirty="0">
                <a:latin typeface="Consolas"/>
                <a:cs typeface="Consolas"/>
              </a:rPr>
              <a:t>  </a:t>
            </a:r>
            <a:r>
              <a:rPr lang="mr-IN" sz="2600" b="1" dirty="0">
                <a:solidFill>
                  <a:srgbClr val="204A87"/>
                </a:solidFill>
                <a:latin typeface="Consolas"/>
                <a:cs typeface="Consolas"/>
              </a:rPr>
              <a:t>end</a:t>
            </a:r>
          </a:p>
          <a:p>
            <a:r>
              <a:rPr lang="en-US" sz="2600" b="1" dirty="0">
                <a:solidFill>
                  <a:srgbClr val="204A87"/>
                </a:solidFill>
                <a:latin typeface="Consolas"/>
                <a:cs typeface="Consolas"/>
              </a:rPr>
              <a:t>end</a:t>
            </a:r>
          </a:p>
          <a:p>
            <a:endParaRPr lang="en-US" sz="26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5" name="Straight Arrow Connector 14"/>
          <p:cNvCxnSpPr/>
          <p:nvPr/>
        </p:nvCxnSpPr>
        <p:spPr>
          <a:xfrm>
            <a:off x="4133407" y="5822797"/>
            <a:ext cx="4420326"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80379" y="3194545"/>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6"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910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00" dirty="0" smtClean="0"/>
              <a:t>Mapping Compliance Document to </a:t>
            </a:r>
            <a:r>
              <a:rPr lang="en-US" sz="5300" dirty="0" err="1" smtClean="0"/>
              <a:t>InSpec</a:t>
            </a:r>
            <a:endParaRPr lang="en-US" sz="5300" dirty="0"/>
          </a:p>
        </p:txBody>
      </p:sp>
      <p:sp>
        <p:nvSpPr>
          <p:cNvPr id="7" name="Text Placeholder 6"/>
          <p:cNvSpPr>
            <a:spLocks noGrp="1"/>
          </p:cNvSpPr>
          <p:nvPr>
            <p:ph type="body" sz="quarter" idx="10"/>
          </p:nvPr>
        </p:nvSpPr>
        <p:spPr/>
        <p:txBody>
          <a:bodyPr>
            <a:noAutofit/>
          </a:bodyPr>
          <a:lstStyle/>
          <a:p>
            <a:r>
              <a:rPr lang="en-US" sz="2600" dirty="0">
                <a:solidFill>
                  <a:srgbClr val="000000"/>
                </a:solidFill>
                <a:latin typeface="Consolas"/>
                <a:cs typeface="Consolas"/>
              </a:rPr>
              <a:t>control </a:t>
            </a:r>
            <a:r>
              <a:rPr lang="en-US" sz="2600" dirty="0">
                <a:solidFill>
                  <a:srgbClr val="4E9A06"/>
                </a:solidFill>
                <a:latin typeface="Consolas"/>
                <a:cs typeface="Consolas"/>
              </a:rPr>
              <a:t>'ssh-6.2.1' </a:t>
            </a:r>
            <a:r>
              <a:rPr lang="en-US" sz="2600" b="1" dirty="0">
                <a:solidFill>
                  <a:srgbClr val="204A87"/>
                </a:solidFill>
                <a:latin typeface="Consolas"/>
                <a:cs typeface="Consolas"/>
              </a:rPr>
              <a:t>do</a:t>
            </a:r>
          </a:p>
          <a:p>
            <a:r>
              <a:rPr lang="ro-RO" sz="2600" dirty="0">
                <a:latin typeface="Consolas"/>
                <a:cs typeface="Consolas"/>
              </a:rPr>
              <a:t>  </a:t>
            </a:r>
            <a:r>
              <a:rPr lang="ro-RO" sz="2600" dirty="0">
                <a:solidFill>
                  <a:srgbClr val="000000"/>
                </a:solidFill>
                <a:latin typeface="Consolas"/>
                <a:cs typeface="Consolas"/>
              </a:rPr>
              <a:t>impact </a:t>
            </a:r>
            <a:r>
              <a:rPr lang="ro-RO" sz="2600" b="1" dirty="0">
                <a:solidFill>
                  <a:srgbClr val="0000CF"/>
                </a:solidFill>
                <a:latin typeface="Consolas"/>
                <a:cs typeface="Consolas"/>
              </a:rPr>
              <a:t>1</a:t>
            </a:r>
            <a:r>
              <a:rPr lang="ro-RO" sz="2600" b="1" dirty="0">
                <a:solidFill>
                  <a:srgbClr val="CE5C00"/>
                </a:solidFill>
                <a:latin typeface="Consolas"/>
                <a:cs typeface="Consolas"/>
              </a:rPr>
              <a:t>.</a:t>
            </a:r>
            <a:r>
              <a:rPr lang="ro-RO" sz="2600" b="1" dirty="0">
                <a:solidFill>
                  <a:srgbClr val="0000CF"/>
                </a:solidFill>
                <a:latin typeface="Consolas"/>
                <a:cs typeface="Consolas"/>
              </a:rPr>
              <a:t>0</a:t>
            </a:r>
          </a:p>
          <a:p>
            <a:r>
              <a:rPr lang="ro-RO" sz="2600" dirty="0">
                <a:latin typeface="Consolas"/>
                <a:cs typeface="Consolas"/>
              </a:rPr>
              <a:t>  </a:t>
            </a:r>
            <a:r>
              <a:rPr lang="ro-RO" sz="2600" dirty="0">
                <a:solidFill>
                  <a:srgbClr val="000000"/>
                </a:solidFill>
                <a:latin typeface="Consolas"/>
                <a:cs typeface="Consolas"/>
              </a:rPr>
              <a:t>title </a:t>
            </a:r>
            <a:r>
              <a:rPr lang="ro-RO" sz="2600" dirty="0">
                <a:solidFill>
                  <a:srgbClr val="4E9A06"/>
                </a:solidFill>
                <a:latin typeface="Consolas"/>
                <a:cs typeface="Consolas"/>
              </a:rPr>
              <a:t>'Set SSH Protocol to 2'</a:t>
            </a:r>
          </a:p>
          <a:p>
            <a:r>
              <a:rPr lang="ro-RO" sz="2600" dirty="0">
                <a:latin typeface="Consolas"/>
                <a:cs typeface="Consolas"/>
              </a:rPr>
              <a:t>  </a:t>
            </a:r>
            <a:r>
              <a:rPr lang="ro-RO" sz="2600" dirty="0">
                <a:solidFill>
                  <a:srgbClr val="000000"/>
                </a:solidFill>
                <a:latin typeface="Consolas"/>
                <a:cs typeface="Consolas"/>
              </a:rPr>
              <a:t>desc </a:t>
            </a:r>
            <a:r>
              <a:rPr lang="ro-RO" sz="2600" dirty="0">
                <a:solidFill>
                  <a:srgbClr val="4E9A06"/>
                </a:solidFill>
                <a:latin typeface="Consolas"/>
                <a:cs typeface="Consolas"/>
              </a:rPr>
              <a:t>"</a:t>
            </a:r>
          </a:p>
          <a:p>
            <a:r>
              <a:rPr lang="ro-RO" sz="2600" dirty="0">
                <a:solidFill>
                  <a:srgbClr val="4E9A06"/>
                </a:solidFill>
                <a:latin typeface="Consolas"/>
                <a:cs typeface="Consolas"/>
              </a:rPr>
              <a:t>    SSH supports two different ...</a:t>
            </a:r>
          </a:p>
          <a:p>
            <a:r>
              <a:rPr lang="mr-IN" sz="2600" dirty="0">
                <a:solidFill>
                  <a:srgbClr val="4E9A06"/>
                </a:solidFill>
                <a:latin typeface="Consolas"/>
                <a:cs typeface="Consolas"/>
              </a:rPr>
              <a:t>  "</a:t>
            </a:r>
          </a:p>
          <a:p>
            <a:endParaRPr lang="mr-IN" sz="2600" dirty="0">
              <a:latin typeface="Consolas"/>
              <a:cs typeface="Consolas"/>
            </a:endParaRPr>
          </a:p>
          <a:p>
            <a:r>
              <a:rPr lang="en-US" sz="2600" dirty="0">
                <a:latin typeface="Consolas"/>
                <a:cs typeface="Consolas"/>
              </a:rPr>
              <a:t>  </a:t>
            </a:r>
            <a:r>
              <a:rPr lang="en-US" sz="2600" dirty="0">
                <a:solidFill>
                  <a:srgbClr val="000000"/>
                </a:solidFill>
                <a:latin typeface="Consolas"/>
                <a:cs typeface="Consolas"/>
              </a:rPr>
              <a:t>describe </a:t>
            </a:r>
            <a:r>
              <a:rPr lang="en-US" sz="2600" dirty="0" err="1">
                <a:solidFill>
                  <a:srgbClr val="000000"/>
                </a:solidFill>
                <a:latin typeface="Consolas"/>
                <a:cs typeface="Consolas"/>
              </a:rPr>
              <a:t>sshd_config</a:t>
            </a:r>
            <a:r>
              <a:rPr lang="en-US" sz="2600" dirty="0">
                <a:solidFill>
                  <a:srgbClr val="000000"/>
                </a:solidFill>
                <a:latin typeface="Consolas"/>
                <a:cs typeface="Consolas"/>
              </a:rPr>
              <a:t> </a:t>
            </a:r>
            <a:r>
              <a:rPr lang="en-US" sz="2600" b="1" dirty="0">
                <a:solidFill>
                  <a:srgbClr val="204A87"/>
                </a:solidFill>
                <a:latin typeface="Consolas"/>
                <a:cs typeface="Consolas"/>
              </a:rPr>
              <a:t>do</a:t>
            </a:r>
          </a:p>
          <a:p>
            <a:r>
              <a:rPr lang="en-US" sz="2600" dirty="0">
                <a:latin typeface="Consolas"/>
                <a:cs typeface="Consolas"/>
              </a:rPr>
              <a:t>    </a:t>
            </a:r>
            <a:r>
              <a:rPr lang="en-US" sz="2600" dirty="0">
                <a:solidFill>
                  <a:srgbClr val="000000"/>
                </a:solidFill>
                <a:latin typeface="Consolas"/>
                <a:cs typeface="Consolas"/>
              </a:rPr>
              <a:t>its</a:t>
            </a:r>
            <a:r>
              <a:rPr lang="en-US" sz="2600" b="1" dirty="0">
                <a:solidFill>
                  <a:srgbClr val="000000"/>
                </a:solidFill>
                <a:latin typeface="Consolas"/>
                <a:cs typeface="Consolas"/>
              </a:rPr>
              <a:t>(</a:t>
            </a:r>
            <a:r>
              <a:rPr lang="en-US" sz="2600" b="1" dirty="0">
                <a:solidFill>
                  <a:srgbClr val="4E9A06"/>
                </a:solidFill>
                <a:latin typeface="Consolas"/>
                <a:cs typeface="Consolas"/>
              </a:rPr>
              <a:t>'Protocol'</a:t>
            </a:r>
            <a:r>
              <a:rPr lang="en-US" sz="2600" b="1" dirty="0">
                <a:solidFill>
                  <a:srgbClr val="000000"/>
                </a:solidFill>
                <a:latin typeface="Consolas"/>
                <a:cs typeface="Consolas"/>
              </a:rPr>
              <a:t>) { should </a:t>
            </a:r>
            <a:r>
              <a:rPr lang="en-US" sz="2600" b="1" dirty="0" err="1">
                <a:solidFill>
                  <a:srgbClr val="000000"/>
                </a:solidFill>
                <a:latin typeface="Consolas"/>
                <a:cs typeface="Consolas"/>
              </a:rPr>
              <a:t>cmp</a:t>
            </a:r>
            <a:r>
              <a:rPr lang="en-US" sz="2600" b="1" dirty="0">
                <a:solidFill>
                  <a:srgbClr val="000000"/>
                </a:solidFill>
                <a:latin typeface="Consolas"/>
                <a:cs typeface="Consolas"/>
              </a:rPr>
              <a:t>(</a:t>
            </a:r>
            <a:r>
              <a:rPr lang="en-US" sz="2600" b="1" dirty="0">
                <a:solidFill>
                  <a:srgbClr val="4E9A06"/>
                </a:solidFill>
                <a:latin typeface="Consolas"/>
                <a:cs typeface="Consolas"/>
              </a:rPr>
              <a:t>'2'</a:t>
            </a:r>
            <a:r>
              <a:rPr lang="en-US" sz="2600" b="1" dirty="0">
                <a:solidFill>
                  <a:srgbClr val="000000"/>
                </a:solidFill>
                <a:latin typeface="Consolas"/>
                <a:cs typeface="Consolas"/>
              </a:rPr>
              <a:t>) }</a:t>
            </a:r>
          </a:p>
          <a:p>
            <a:r>
              <a:rPr lang="mr-IN" sz="2600" dirty="0">
                <a:latin typeface="Consolas"/>
                <a:cs typeface="Consolas"/>
              </a:rPr>
              <a:t>  </a:t>
            </a:r>
            <a:r>
              <a:rPr lang="mr-IN" sz="2600" b="1" dirty="0">
                <a:solidFill>
                  <a:srgbClr val="204A87"/>
                </a:solidFill>
                <a:latin typeface="Consolas"/>
                <a:cs typeface="Consolas"/>
              </a:rPr>
              <a:t>end</a:t>
            </a:r>
          </a:p>
          <a:p>
            <a:r>
              <a:rPr lang="en-US" sz="2600" b="1" dirty="0">
                <a:solidFill>
                  <a:srgbClr val="204A87"/>
                </a:solidFill>
                <a:latin typeface="Consolas"/>
                <a:cs typeface="Consolas"/>
              </a:rPr>
              <a:t>end</a:t>
            </a:r>
          </a:p>
          <a:p>
            <a:endParaRPr lang="en-US" sz="26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8" name="Straight Arrow Connector 7"/>
          <p:cNvCxnSpPr/>
          <p:nvPr/>
        </p:nvCxnSpPr>
        <p:spPr>
          <a:xfrm>
            <a:off x="4133407" y="5822797"/>
            <a:ext cx="4420326"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580379" y="3194545"/>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6"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656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sz="5300"/>
              <a:t>Differences in verifying compliance policy</a:t>
            </a:r>
          </a:p>
        </p:txBody>
      </p:sp>
      <p:sp>
        <p:nvSpPr>
          <p:cNvPr id="1343" name="Shape 1343"/>
          <p:cNvSpPr/>
          <p:nvPr/>
        </p:nvSpPr>
        <p:spPr>
          <a:xfrm>
            <a:off x="687518" y="4463158"/>
            <a:ext cx="5391466" cy="1561066"/>
          </a:xfrm>
          <a:prstGeom prst="roundRect">
            <a:avLst>
              <a:gd name="adj" fmla="val 5320"/>
            </a:avLst>
          </a:prstGeom>
          <a:solidFill>
            <a:srgbClr val="3E4346"/>
          </a:solidFill>
          <a:ln>
            <a:noFill/>
          </a:ln>
        </p:spPr>
        <p:txBody>
          <a:bodyPr lIns="162517" tIns="162517" rIns="162517" bIns="162517" anchor="t" anchorCtr="0">
            <a:noAutofit/>
          </a:bodyPr>
          <a:lstStyle/>
          <a:p>
            <a:pPr defTabSz="1625513" fontAlgn="auto">
              <a:lnSpc>
                <a:spcPct val="115000"/>
              </a:lnSpc>
              <a:spcBef>
                <a:spcPts val="0"/>
              </a:spcBef>
              <a:spcAft>
                <a:spcPts val="0"/>
              </a:spcAft>
              <a:buClr>
                <a:srgbClr val="000000"/>
              </a:buClr>
              <a:buSzPct val="100000"/>
            </a:pPr>
            <a:r>
              <a:rPr lang="en-US" sz="2000" b="1" kern="0">
                <a:solidFill>
                  <a:srgbClr val="FFFFFF"/>
                </a:solidFill>
                <a:latin typeface="Consolas"/>
                <a:ea typeface="Consolas"/>
                <a:cs typeface="Consolas"/>
                <a:sym typeface="Consolas"/>
              </a:rPr>
              <a:t> &gt; grep "^Protocol" /etc/ssh/sshd_config | sed 's/Protocol //'</a:t>
            </a:r>
          </a:p>
          <a:p>
            <a:pPr defTabSz="1625513" fontAlgn="auto">
              <a:lnSpc>
                <a:spcPct val="115000"/>
              </a:lnSpc>
              <a:spcBef>
                <a:spcPts val="0"/>
              </a:spcBef>
              <a:spcAft>
                <a:spcPts val="0"/>
              </a:spcAft>
            </a:pPr>
            <a:r>
              <a:rPr lang="en-US" sz="2000" b="1" kern="0">
                <a:solidFill>
                  <a:srgbClr val="FFFFFF"/>
                </a:solidFill>
                <a:latin typeface="Consolas"/>
                <a:ea typeface="Consolas"/>
                <a:cs typeface="Consolas"/>
                <a:sym typeface="Consolas"/>
              </a:rPr>
              <a:t> 2</a:t>
            </a:r>
          </a:p>
        </p:txBody>
      </p:sp>
      <p:sp>
        <p:nvSpPr>
          <p:cNvPr id="1344" name="Shape 1344"/>
          <p:cNvSpPr/>
          <p:nvPr/>
        </p:nvSpPr>
        <p:spPr>
          <a:xfrm>
            <a:off x="687469" y="4164489"/>
            <a:ext cx="5391467"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5" name="Shape 1345"/>
          <p:cNvSpPr/>
          <p:nvPr/>
        </p:nvSpPr>
        <p:spPr>
          <a:xfrm>
            <a:off x="826026" y="426634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6" name="Shape 1346"/>
          <p:cNvSpPr/>
          <p:nvPr/>
        </p:nvSpPr>
        <p:spPr>
          <a:xfrm>
            <a:off x="1131980" y="426634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7" name="Shape 1347"/>
          <p:cNvSpPr/>
          <p:nvPr/>
        </p:nvSpPr>
        <p:spPr>
          <a:xfrm>
            <a:off x="1437939" y="4266340"/>
            <a:ext cx="196798"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8" name="Shape 1348"/>
          <p:cNvSpPr/>
          <p:nvPr/>
        </p:nvSpPr>
        <p:spPr>
          <a:xfrm>
            <a:off x="687467" y="1777511"/>
            <a:ext cx="14891200" cy="1734400"/>
          </a:xfrm>
          <a:prstGeom prst="rect">
            <a:avLst/>
          </a:prstGeom>
          <a:noFill/>
          <a:ln>
            <a:noFill/>
          </a:ln>
        </p:spPr>
        <p:txBody>
          <a:bodyPr lIns="0" tIns="121899" rIns="121899" bIns="121899" anchor="t" anchorCtr="0">
            <a:noAutofit/>
          </a:bodyPr>
          <a:lstStyle/>
          <a:p>
            <a:pPr indent="-124165" defTabSz="1625513" fontAlgn="auto">
              <a:lnSpc>
                <a:spcPct val="90000"/>
              </a:lnSpc>
              <a:spcBef>
                <a:spcPts val="0"/>
              </a:spcBef>
              <a:spcAft>
                <a:spcPts val="0"/>
              </a:spcAft>
              <a:buSzPct val="61111"/>
            </a:pPr>
            <a:r>
              <a:rPr lang="en-US" sz="3200" b="1" kern="0">
                <a:solidFill>
                  <a:srgbClr val="435464"/>
                </a:solidFill>
                <a:latin typeface="Raleway"/>
                <a:ea typeface="Raleway"/>
                <a:cs typeface="Raleway"/>
                <a:sym typeface="Raleway"/>
              </a:rPr>
              <a:t>DOCUMENTATION</a:t>
            </a:r>
          </a:p>
          <a:p>
            <a:pPr indent="-124165" defTabSz="1625513" fontAlgn="auto">
              <a:lnSpc>
                <a:spcPct val="90000"/>
              </a:lnSpc>
              <a:spcBef>
                <a:spcPts val="1600"/>
              </a:spcBef>
              <a:spcAft>
                <a:spcPts val="0"/>
              </a:spcAft>
            </a:pPr>
            <a:r>
              <a:rPr lang="en-US" kern="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49" name="Shape 1349"/>
          <p:cNvSpPr/>
          <p:nvPr/>
        </p:nvSpPr>
        <p:spPr>
          <a:xfrm>
            <a:off x="677389" y="7098788"/>
            <a:ext cx="5391467" cy="1561067"/>
          </a:xfrm>
          <a:prstGeom prst="roundRect">
            <a:avLst>
              <a:gd name="adj" fmla="val 6414"/>
            </a:avLst>
          </a:prstGeom>
          <a:solidFill>
            <a:srgbClr val="3E4346"/>
          </a:solidFill>
          <a:ln>
            <a:noFill/>
          </a:ln>
        </p:spPr>
        <p:txBody>
          <a:bodyPr lIns="162517" tIns="162517" rIns="162517" bIns="162517" anchor="t" anchorCtr="0">
            <a:noAutofit/>
          </a:bodyPr>
          <a:lstStyle/>
          <a:p>
            <a:pPr defTabSz="1625513" fontAlgn="auto">
              <a:lnSpc>
                <a:spcPct val="115000"/>
              </a:lnSpc>
              <a:spcBef>
                <a:spcPts val="0"/>
              </a:spcBef>
              <a:spcAft>
                <a:spcPts val="0"/>
              </a:spcAft>
            </a:pPr>
            <a:r>
              <a:rPr lang="en-US" sz="2000" b="1" kern="0">
                <a:solidFill>
                  <a:srgbClr val="FFFFFF"/>
                </a:solidFill>
                <a:latin typeface="Consolas"/>
                <a:ea typeface="Consolas"/>
                <a:cs typeface="Consolas"/>
                <a:sym typeface="Consolas"/>
              </a:rPr>
              <a:t> describe sshd_config </a:t>
            </a:r>
            <a:r>
              <a:rPr lang="en-US" sz="2000" b="1" kern="0">
                <a:solidFill>
                  <a:srgbClr val="FDB714"/>
                </a:solidFill>
                <a:latin typeface="Consolas"/>
                <a:ea typeface="Consolas"/>
                <a:cs typeface="Consolas"/>
                <a:sym typeface="Consolas"/>
              </a:rPr>
              <a:t>do</a:t>
            </a:r>
          </a:p>
          <a:p>
            <a:pPr defTabSz="1625513" fontAlgn="auto">
              <a:lnSpc>
                <a:spcPct val="115000"/>
              </a:lnSpc>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'Protocol'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2</a:t>
            </a:r>
            <a:r>
              <a:rPr lang="en-US" sz="2000" b="1" kern="0">
                <a:solidFill>
                  <a:srgbClr val="FFFFFF"/>
                </a:solidFill>
                <a:latin typeface="Consolas"/>
                <a:ea typeface="Consolas"/>
                <a:cs typeface="Consolas"/>
                <a:sym typeface="Consolas"/>
              </a:rPr>
              <a:t> }</a:t>
            </a:r>
          </a:p>
          <a:p>
            <a:pPr defTabSz="1625513" fontAlgn="auto">
              <a:lnSpc>
                <a:spcPct val="115000"/>
              </a:lnSpc>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end</a:t>
            </a:r>
          </a:p>
        </p:txBody>
      </p:sp>
      <p:sp>
        <p:nvSpPr>
          <p:cNvPr id="1350" name="Shape 1350"/>
          <p:cNvSpPr/>
          <p:nvPr/>
        </p:nvSpPr>
        <p:spPr>
          <a:xfrm>
            <a:off x="677337" y="6800119"/>
            <a:ext cx="5391466"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1" name="Shape 1351"/>
          <p:cNvSpPr/>
          <p:nvPr/>
        </p:nvSpPr>
        <p:spPr>
          <a:xfrm>
            <a:off x="815892" y="6901972"/>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2" name="Shape 1352"/>
          <p:cNvSpPr/>
          <p:nvPr/>
        </p:nvSpPr>
        <p:spPr>
          <a:xfrm>
            <a:off x="1121847" y="6901972"/>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3" name="Shape 1353"/>
          <p:cNvSpPr/>
          <p:nvPr/>
        </p:nvSpPr>
        <p:spPr>
          <a:xfrm>
            <a:off x="1427805" y="6901972"/>
            <a:ext cx="196798"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4" name="Shape 1354"/>
          <p:cNvSpPr/>
          <p:nvPr/>
        </p:nvSpPr>
        <p:spPr>
          <a:xfrm>
            <a:off x="6933867" y="4485988"/>
            <a:ext cx="8644800" cy="4173867"/>
          </a:xfrm>
          <a:prstGeom prst="roundRect">
            <a:avLst>
              <a:gd name="adj" fmla="val 2132"/>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b="1" kern="0" dirty="0">
                <a:solidFill>
                  <a:srgbClr val="FFFFFF"/>
                </a:solidFill>
                <a:latin typeface="Consolas"/>
                <a:ea typeface="Consolas"/>
                <a:cs typeface="Consolas"/>
                <a:sym typeface="Consolas"/>
              </a:rPr>
              <a:t>control </a:t>
            </a:r>
            <a:r>
              <a:rPr lang="en-US" sz="2000" b="1" kern="0" dirty="0">
                <a:solidFill>
                  <a:srgbClr val="5AB7B2"/>
                </a:solidFill>
                <a:latin typeface="Consolas"/>
                <a:ea typeface="Consolas"/>
                <a:cs typeface="Consolas"/>
                <a:sym typeface="Consolas"/>
              </a:rPr>
              <a:t>'ssh-1234'</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impact </a:t>
            </a:r>
            <a:r>
              <a:rPr lang="en-US" sz="2000" b="1" kern="0" dirty="0">
                <a:solidFill>
                  <a:srgbClr val="6BB2E2"/>
                </a:solidFill>
                <a:latin typeface="Consolas"/>
                <a:ea typeface="Consolas"/>
                <a:cs typeface="Consolas"/>
                <a:sym typeface="Consolas"/>
              </a:rPr>
              <a:t>1.0</a:t>
            </a: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title </a:t>
            </a:r>
            <a:r>
              <a:rPr lang="en-US" sz="2000" b="1" kern="0" dirty="0">
                <a:solidFill>
                  <a:srgbClr val="5AB7B2"/>
                </a:solidFill>
                <a:latin typeface="Consolas"/>
                <a:ea typeface="Consolas"/>
                <a:cs typeface="Consolas"/>
                <a:sym typeface="Consolas"/>
              </a:rPr>
              <a:t>'Server: Set protocol version to SSHv2'</a:t>
            </a: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err="1">
                <a:solidFill>
                  <a:srgbClr val="FFFFFF"/>
                </a:solidFill>
                <a:latin typeface="Consolas"/>
                <a:ea typeface="Consolas"/>
                <a:cs typeface="Consolas"/>
                <a:sym typeface="Consolas"/>
              </a:rPr>
              <a:t>desc</a:t>
            </a:r>
            <a:r>
              <a:rPr lang="en-US" sz="2000" b="1" kern="0" dirty="0">
                <a:solidFill>
                  <a:srgbClr val="FFFFFF"/>
                </a:solidFill>
                <a:latin typeface="Consolas"/>
                <a:ea typeface="Consolas"/>
                <a:cs typeface="Consolas"/>
                <a:sym typeface="Consolas"/>
              </a:rPr>
              <a:t> </a:t>
            </a:r>
            <a:r>
              <a:rPr lang="en-US" sz="2000" b="1" kern="0" dirty="0">
                <a:solidFill>
                  <a:srgbClr val="5AB7B2"/>
                </a:solidFill>
                <a:latin typeface="Consolas"/>
                <a:ea typeface="Consolas"/>
                <a:cs typeface="Consolas"/>
                <a:sym typeface="Consolas"/>
              </a:rPr>
              <a:t>"</a:t>
            </a:r>
          </a:p>
          <a:p>
            <a:pPr defTabSz="1625513" fontAlgn="auto">
              <a:spcBef>
                <a:spcPts val="0"/>
              </a:spcBef>
              <a:spcAft>
                <a:spcPts val="0"/>
              </a:spcAft>
            </a:pPr>
            <a:r>
              <a:rPr lang="en-US" sz="2000" b="1" kern="0" dirty="0">
                <a:solidFill>
                  <a:srgbClr val="5AB7B2"/>
                </a:solidFill>
                <a:latin typeface="Consolas"/>
                <a:ea typeface="Consolas"/>
                <a:cs typeface="Consolas"/>
                <a:sym typeface="Consolas"/>
              </a:rPr>
              <a:t>    Set the SSH protocol version to 2. Don't use legacy</a:t>
            </a:r>
          </a:p>
          <a:p>
            <a:pPr defTabSz="1625513" fontAlgn="auto">
              <a:spcBef>
                <a:spcPts val="0"/>
              </a:spcBef>
              <a:spcAft>
                <a:spcPts val="0"/>
              </a:spcAft>
            </a:pPr>
            <a:r>
              <a:rPr lang="en-US" sz="2000" b="1" kern="0" dirty="0">
                <a:solidFill>
                  <a:srgbClr val="5AB7B2"/>
                </a:solidFill>
                <a:latin typeface="Consolas"/>
                <a:ea typeface="Consolas"/>
                <a:cs typeface="Consolas"/>
                <a:sym typeface="Consolas"/>
              </a:rPr>
              <a:t>    insecure SSHv1 connections anymore...</a:t>
            </a:r>
          </a:p>
          <a:p>
            <a:pPr defTabSz="1625513" fontAlgn="auto">
              <a:spcBef>
                <a:spcPts val="0"/>
              </a:spcBef>
              <a:spcAft>
                <a:spcPts val="0"/>
              </a:spcAft>
            </a:pPr>
            <a:r>
              <a:rPr lang="en-US" sz="2000" b="1" kern="0" dirty="0">
                <a:solidFill>
                  <a:srgbClr val="5AB7B2"/>
                </a:solidFill>
                <a:latin typeface="Consolas"/>
                <a:ea typeface="Consolas"/>
                <a:cs typeface="Consolas"/>
                <a:sym typeface="Consolas"/>
              </a:rPr>
              <a:t>  "</a:t>
            </a:r>
          </a:p>
          <a:p>
            <a:pPr defTabSz="1625513" fontAlgn="auto">
              <a:spcBef>
                <a:spcPts val="0"/>
              </a:spcBef>
              <a:spcAft>
                <a:spcPts val="0"/>
              </a:spcAft>
            </a:pPr>
            <a:endParaRPr sz="2000" b="1" kern="0" dirty="0">
              <a:solidFill>
                <a:srgbClr val="FFFFFF"/>
              </a:solidFill>
              <a:latin typeface="Consolas"/>
              <a:ea typeface="Consolas"/>
              <a:cs typeface="Consolas"/>
              <a:sym typeface="Consolas"/>
            </a:endParaRP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describe </a:t>
            </a:r>
            <a:r>
              <a:rPr lang="en-US" sz="2000" b="1" kern="0" dirty="0" err="1">
                <a:solidFill>
                  <a:srgbClr val="FFFFFF"/>
                </a:solidFill>
                <a:latin typeface="Consolas"/>
                <a:ea typeface="Consolas"/>
                <a:cs typeface="Consolas"/>
                <a:sym typeface="Consolas"/>
              </a:rPr>
              <a:t>sshd_config</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its(</a:t>
            </a:r>
            <a:r>
              <a:rPr lang="en-US" sz="2000" b="1" kern="0" dirty="0">
                <a:solidFill>
                  <a:srgbClr val="5AB7B2"/>
                </a:solidFill>
                <a:latin typeface="Consolas"/>
                <a:ea typeface="Consolas"/>
                <a:cs typeface="Consolas"/>
                <a:sym typeface="Consolas"/>
              </a:rPr>
              <a:t>'Protocol'</a:t>
            </a:r>
            <a:r>
              <a:rPr lang="en-US" sz="2000" b="1" kern="0" dirty="0">
                <a:solidFill>
                  <a:srgbClr val="FFFFFF"/>
                </a:solidFill>
                <a:latin typeface="Consolas"/>
                <a:ea typeface="Consolas"/>
                <a:cs typeface="Consolas"/>
                <a:sym typeface="Consolas"/>
              </a:rPr>
              <a:t>) { should </a:t>
            </a:r>
            <a:r>
              <a:rPr lang="en-US" sz="2000" b="1" kern="0" dirty="0" err="1">
                <a:solidFill>
                  <a:srgbClr val="FFFFFF"/>
                </a:solidFill>
                <a:latin typeface="Consolas"/>
                <a:ea typeface="Consolas"/>
                <a:cs typeface="Consolas"/>
                <a:sym typeface="Consolas"/>
              </a:rPr>
              <a:t>eq</a:t>
            </a:r>
            <a:r>
              <a:rPr lang="en-US" sz="2000" b="1" kern="0" dirty="0">
                <a:solidFill>
                  <a:srgbClr val="FFFFFF"/>
                </a:solidFill>
                <a:latin typeface="Consolas"/>
                <a:ea typeface="Consolas"/>
                <a:cs typeface="Consolas"/>
                <a:sym typeface="Consolas"/>
              </a:rPr>
              <a:t> </a:t>
            </a:r>
            <a:r>
              <a:rPr lang="en-US" sz="2000" b="1" kern="0" dirty="0">
                <a:solidFill>
                  <a:srgbClr val="6BB2E2"/>
                </a:solidFill>
                <a:latin typeface="Consolas"/>
                <a:ea typeface="Consolas"/>
                <a:cs typeface="Consolas"/>
                <a:sym typeface="Consolas"/>
              </a:rPr>
              <a:t>2</a:t>
            </a:r>
            <a:r>
              <a:rPr lang="en-US" sz="2000" b="1" kern="0" dirty="0">
                <a:solidFill>
                  <a:srgbClr val="FFFFFF"/>
                </a:solidFill>
                <a:latin typeface="Consolas"/>
                <a:ea typeface="Consolas"/>
                <a:cs typeface="Consolas"/>
                <a:sym typeface="Consolas"/>
              </a:rPr>
              <a:t> }</a:t>
            </a: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end</a:t>
            </a:r>
          </a:p>
          <a:p>
            <a:pPr defTabSz="1625513" fontAlgn="auto">
              <a:spcBef>
                <a:spcPts val="0"/>
              </a:spcBef>
              <a:spcAft>
                <a:spcPts val="0"/>
              </a:spcAft>
            </a:pPr>
            <a:r>
              <a:rPr lang="en-US" sz="2000" b="1" kern="0" dirty="0">
                <a:solidFill>
                  <a:srgbClr val="FDB714"/>
                </a:solidFill>
                <a:latin typeface="Consolas"/>
                <a:ea typeface="Consolas"/>
                <a:cs typeface="Consolas"/>
                <a:sym typeface="Consolas"/>
              </a:rPr>
              <a:t>end</a:t>
            </a:r>
          </a:p>
          <a:p>
            <a:pPr defTabSz="1625513" fontAlgn="auto">
              <a:spcBef>
                <a:spcPts val="0"/>
              </a:spcBef>
              <a:spcAft>
                <a:spcPts val="0"/>
              </a:spcAft>
            </a:pPr>
            <a:endParaRPr sz="2000" b="1" kern="0" dirty="0">
              <a:solidFill>
                <a:srgbClr val="FFFFFF"/>
              </a:solidFill>
              <a:latin typeface="Consolas"/>
              <a:ea typeface="Consolas"/>
              <a:cs typeface="Consolas"/>
              <a:sym typeface="Consolas"/>
            </a:endParaRPr>
          </a:p>
        </p:txBody>
      </p:sp>
      <p:sp>
        <p:nvSpPr>
          <p:cNvPr id="1355" name="Shape 1355"/>
          <p:cNvSpPr/>
          <p:nvPr/>
        </p:nvSpPr>
        <p:spPr>
          <a:xfrm>
            <a:off x="6933778" y="4187319"/>
            <a:ext cx="8644800"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6" name="Shape 1356"/>
          <p:cNvSpPr/>
          <p:nvPr/>
        </p:nvSpPr>
        <p:spPr>
          <a:xfrm>
            <a:off x="7072336" y="4289172"/>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7" name="Shape 1357"/>
          <p:cNvSpPr/>
          <p:nvPr/>
        </p:nvSpPr>
        <p:spPr>
          <a:xfrm>
            <a:off x="7378292" y="4289172"/>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8" name="Shape 1358"/>
          <p:cNvSpPr/>
          <p:nvPr/>
        </p:nvSpPr>
        <p:spPr>
          <a:xfrm>
            <a:off x="7684247" y="4289172"/>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9" name="Shape 1359"/>
          <p:cNvSpPr txBox="1"/>
          <p:nvPr/>
        </p:nvSpPr>
        <p:spPr>
          <a:xfrm>
            <a:off x="677336" y="3722352"/>
            <a:ext cx="5333333" cy="400533"/>
          </a:xfrm>
          <a:prstGeom prst="rect">
            <a:avLst/>
          </a:prstGeom>
          <a:noFill/>
          <a:ln>
            <a:noFill/>
          </a:ln>
        </p:spPr>
        <p:txBody>
          <a:bodyPr lIns="162517" tIns="162517" rIns="162517" bIns="162517" anchor="ctr" anchorCtr="0">
            <a:noAutofit/>
          </a:bodyPr>
          <a:lstStyle/>
          <a:p>
            <a:pPr defTabSz="1625513" fontAlgn="auto">
              <a:lnSpc>
                <a:spcPct val="90000"/>
              </a:lnSpc>
              <a:spcBef>
                <a:spcPts val="0"/>
              </a:spcBef>
              <a:spcAft>
                <a:spcPts val="0"/>
              </a:spcAft>
            </a:pPr>
            <a:r>
              <a:rPr lang="en-US" sz="2100" b="1" kern="0">
                <a:solidFill>
                  <a:srgbClr val="F18B21"/>
                </a:solidFill>
                <a:latin typeface="Raleway"/>
                <a:ea typeface="Raleway"/>
                <a:cs typeface="Raleway"/>
                <a:sym typeface="Raleway"/>
              </a:rPr>
              <a:t>SCRIPTING TOOLS</a:t>
            </a:r>
          </a:p>
        </p:txBody>
      </p:sp>
      <p:sp>
        <p:nvSpPr>
          <p:cNvPr id="1360" name="Shape 1360"/>
          <p:cNvSpPr txBox="1"/>
          <p:nvPr/>
        </p:nvSpPr>
        <p:spPr>
          <a:xfrm>
            <a:off x="677336" y="6361241"/>
            <a:ext cx="5333333" cy="400533"/>
          </a:xfrm>
          <a:prstGeom prst="rect">
            <a:avLst/>
          </a:prstGeom>
          <a:noFill/>
          <a:ln>
            <a:noFill/>
          </a:ln>
        </p:spPr>
        <p:txBody>
          <a:bodyPr lIns="162517" tIns="162517" rIns="162517" bIns="162517" anchor="ctr" anchorCtr="0">
            <a:noAutofit/>
          </a:bodyPr>
          <a:lstStyle/>
          <a:p>
            <a:pPr defTabSz="1625513"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
        <p:nvSpPr>
          <p:cNvPr id="1361" name="Shape 1361"/>
          <p:cNvSpPr txBox="1"/>
          <p:nvPr/>
        </p:nvSpPr>
        <p:spPr>
          <a:xfrm>
            <a:off x="6933868" y="3717087"/>
            <a:ext cx="5333333" cy="400533"/>
          </a:xfrm>
          <a:prstGeom prst="rect">
            <a:avLst/>
          </a:prstGeom>
          <a:noFill/>
          <a:ln>
            <a:noFill/>
          </a:ln>
        </p:spPr>
        <p:txBody>
          <a:bodyPr lIns="162517" tIns="162517" rIns="162517" bIns="162517" anchor="ctr" anchorCtr="0">
            <a:noAutofit/>
          </a:bodyPr>
          <a:lstStyle/>
          <a:p>
            <a:pPr defTabSz="1625513"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Tree>
    <p:extLst>
      <p:ext uri="{BB962C8B-B14F-4D97-AF65-F5344CB8AC3E}">
        <p14:creationId xmlns:p14="http://schemas.microsoft.com/office/powerpoint/2010/main" val="33977342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Shape 1367"/>
          <p:cNvSpPr txBox="1">
            <a:spLocks noGrp="1"/>
          </p:cNvSpPr>
          <p:nvPr>
            <p:ph type="body" idx="1"/>
          </p:nvPr>
        </p:nvSpPr>
        <p:spPr>
          <a:xfrm>
            <a:off x="677333" y="2167469"/>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
        <p:nvSpPr>
          <p:cNvPr id="1368" name="Shape 1368"/>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sz="5300" dirty="0" err="1"/>
              <a:t>InSpec</a:t>
            </a:r>
            <a:endParaRPr lang="en-US" sz="5300" dirty="0"/>
          </a:p>
        </p:txBody>
      </p:sp>
      <p:pic>
        <p:nvPicPr>
          <p:cNvPr id="1369" name="Shape 1369" descr="Image result for linux"/>
          <p:cNvPicPr preferRelativeResize="0"/>
          <p:nvPr/>
        </p:nvPicPr>
        <p:blipFill>
          <a:blip r:embed="rId3">
            <a:alphaModFix/>
          </a:blip>
          <a:stretch>
            <a:fillRect/>
          </a:stretch>
        </p:blipFill>
        <p:spPr>
          <a:xfrm>
            <a:off x="677336" y="2911022"/>
            <a:ext cx="2229556" cy="1232889"/>
          </a:xfrm>
          <a:prstGeom prst="rect">
            <a:avLst/>
          </a:prstGeom>
          <a:noFill/>
          <a:ln>
            <a:noFill/>
          </a:ln>
        </p:spPr>
      </p:pic>
      <p:pic>
        <p:nvPicPr>
          <p:cNvPr id="1370" name="Shape 1370" descr="Image result for windows"/>
          <p:cNvPicPr preferRelativeResize="0"/>
          <p:nvPr/>
        </p:nvPicPr>
        <p:blipFill>
          <a:blip r:embed="rId4">
            <a:alphaModFix/>
          </a:blip>
          <a:stretch>
            <a:fillRect/>
          </a:stretch>
        </p:blipFill>
        <p:spPr>
          <a:xfrm>
            <a:off x="677334" y="4386424"/>
            <a:ext cx="2918620" cy="642089"/>
          </a:xfrm>
          <a:prstGeom prst="rect">
            <a:avLst/>
          </a:prstGeom>
          <a:noFill/>
          <a:ln>
            <a:noFill/>
          </a:ln>
        </p:spPr>
      </p:pic>
      <p:pic>
        <p:nvPicPr>
          <p:cNvPr id="1371" name="Shape 1371" descr="Image result for bsd"/>
          <p:cNvPicPr preferRelativeResize="0"/>
          <p:nvPr/>
        </p:nvPicPr>
        <p:blipFill>
          <a:blip r:embed="rId5">
            <a:alphaModFix/>
          </a:blip>
          <a:stretch>
            <a:fillRect/>
          </a:stretch>
        </p:blipFill>
        <p:spPr>
          <a:xfrm>
            <a:off x="677333" y="5479558"/>
            <a:ext cx="2524800" cy="911020"/>
          </a:xfrm>
          <a:prstGeom prst="rect">
            <a:avLst/>
          </a:prstGeom>
          <a:noFill/>
          <a:ln>
            <a:noFill/>
          </a:ln>
        </p:spPr>
      </p:pic>
      <p:pic>
        <p:nvPicPr>
          <p:cNvPr id="1372" name="Shape 1372"/>
          <p:cNvPicPr preferRelativeResize="0"/>
          <p:nvPr/>
        </p:nvPicPr>
        <p:blipFill>
          <a:blip r:embed="rId6">
            <a:alphaModFix/>
          </a:blip>
          <a:stretch>
            <a:fillRect/>
          </a:stretch>
        </p:blipFill>
        <p:spPr>
          <a:xfrm>
            <a:off x="677334" y="6669558"/>
            <a:ext cx="2439154" cy="411111"/>
          </a:xfrm>
          <a:prstGeom prst="rect">
            <a:avLst/>
          </a:prstGeom>
          <a:noFill/>
          <a:ln>
            <a:noFill/>
          </a:ln>
        </p:spPr>
      </p:pic>
      <p:pic>
        <p:nvPicPr>
          <p:cNvPr id="1373" name="Shape 1373" descr="Image result for aix logo"/>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7333" y="7260415"/>
            <a:ext cx="1010311" cy="1010311"/>
          </a:xfrm>
          <a:prstGeom prst="rect">
            <a:avLst/>
          </a:prstGeom>
          <a:noFill/>
          <a:ln>
            <a:noFill/>
          </a:ln>
        </p:spPr>
      </p:pic>
      <p:sp>
        <p:nvSpPr>
          <p:cNvPr id="1374" name="Shape 1374"/>
          <p:cNvSpPr txBox="1">
            <a:spLocks noGrp="1"/>
          </p:cNvSpPr>
          <p:nvPr>
            <p:ph type="body" idx="1"/>
          </p:nvPr>
        </p:nvSpPr>
        <p:spPr>
          <a:xfrm>
            <a:off x="5702178" y="2167469"/>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InSpec for Windows</a:t>
            </a:r>
          </a:p>
        </p:txBody>
      </p:sp>
      <p:sp>
        <p:nvSpPr>
          <p:cNvPr id="1375" name="Shape 1375"/>
          <p:cNvSpPr/>
          <p:nvPr/>
        </p:nvSpPr>
        <p:spPr>
          <a:xfrm>
            <a:off x="5702269" y="3074221"/>
            <a:ext cx="9396267" cy="4564267"/>
          </a:xfrm>
          <a:prstGeom prst="roundRect">
            <a:avLst>
              <a:gd name="adj" fmla="val 2132"/>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b="1" kern="0">
                <a:solidFill>
                  <a:srgbClr val="FFFFFF"/>
                </a:solidFill>
                <a:latin typeface="Consolas"/>
                <a:ea typeface="Consolas"/>
                <a:cs typeface="Consolas"/>
                <a:sym typeface="Consolas"/>
              </a:rPr>
              <a:t>control </a:t>
            </a:r>
            <a:r>
              <a:rPr lang="en-US" sz="2000" b="1" kern="0">
                <a:solidFill>
                  <a:srgbClr val="5AB7B2"/>
                </a:solidFill>
                <a:latin typeface="Consolas"/>
                <a:ea typeface="Consolas"/>
                <a:cs typeface="Consolas"/>
                <a:sym typeface="Consolas"/>
              </a:rPr>
              <a:t>'windows-base-201'</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a:solidFill>
                  <a:srgbClr val="FFFFFF"/>
                </a:solidFill>
                <a:latin typeface="Consolas"/>
                <a:ea typeface="Consolas"/>
                <a:cs typeface="Consolas"/>
                <a:sym typeface="Consolas"/>
              </a:rPr>
              <a:t>  impact </a:t>
            </a:r>
            <a:r>
              <a:rPr lang="en-US" sz="2000" b="1" kern="0">
                <a:solidFill>
                  <a:srgbClr val="6BB2E2"/>
                </a:solidFill>
                <a:latin typeface="Consolas"/>
                <a:ea typeface="Consolas"/>
                <a:cs typeface="Consolas"/>
                <a:sym typeface="Consolas"/>
              </a:rPr>
              <a:t>1.0</a:t>
            </a:r>
          </a:p>
          <a:p>
            <a:pPr defTabSz="1625513" fontAlgn="auto">
              <a:spcBef>
                <a:spcPts val="0"/>
              </a:spcBef>
              <a:spcAft>
                <a:spcPts val="0"/>
              </a:spcAft>
            </a:pPr>
            <a:r>
              <a:rPr lang="en-US" sz="2000" b="1" kern="0">
                <a:solidFill>
                  <a:srgbClr val="FFFFFF"/>
                </a:solidFill>
                <a:latin typeface="Consolas"/>
                <a:ea typeface="Consolas"/>
                <a:cs typeface="Consolas"/>
                <a:sym typeface="Consolas"/>
              </a:rPr>
              <a:t>  title </a:t>
            </a:r>
            <a:r>
              <a:rPr lang="en-US" sz="2000" b="1" kern="0">
                <a:solidFill>
                  <a:srgbClr val="5AB7B2"/>
                </a:solidFill>
                <a:latin typeface="Consolas"/>
                <a:ea typeface="Consolas"/>
                <a:cs typeface="Consolas"/>
                <a:sym typeface="Consolas"/>
              </a:rPr>
              <a:t>'Strong Windows NTLMv2 Authentication Enabled; Weak LM       </a:t>
            </a:r>
          </a:p>
          <a:p>
            <a:pPr marL="812721" indent="812721" defTabSz="1625513" fontAlgn="auto">
              <a:spcBef>
                <a:spcPts val="0"/>
              </a:spcBef>
              <a:spcAft>
                <a:spcPts val="0"/>
              </a:spcAft>
            </a:pPr>
            <a:r>
              <a:rPr lang="en-US" sz="2000" b="1" kern="0">
                <a:solidFill>
                  <a:srgbClr val="5AB7B2"/>
                </a:solidFill>
                <a:latin typeface="Consolas"/>
                <a:ea typeface="Consolas"/>
                <a:cs typeface="Consolas"/>
                <a:sym typeface="Consolas"/>
              </a:rPr>
              <a:t>Disabled'</a:t>
            </a:r>
          </a:p>
          <a:p>
            <a:pPr defTabSz="1625513" fontAlgn="auto">
              <a:spcBef>
                <a:spcPts val="0"/>
              </a:spcBef>
              <a:spcAft>
                <a:spcPts val="0"/>
              </a:spcAft>
            </a:pPr>
            <a:r>
              <a:rPr lang="en-US" sz="2000" b="1" kern="0">
                <a:solidFill>
                  <a:srgbClr val="FFFFFF"/>
                </a:solidFill>
                <a:latin typeface="Consolas"/>
                <a:ea typeface="Consolas"/>
                <a:cs typeface="Consolas"/>
                <a:sym typeface="Consolas"/>
              </a:rPr>
              <a:t>  desc </a:t>
            </a:r>
            <a:r>
              <a:rPr lang="en-US" sz="2000" b="1" kern="0">
                <a:solidFill>
                  <a:srgbClr val="5AB7B2"/>
                </a:solidFill>
                <a:latin typeface="Consolas"/>
                <a:ea typeface="Consolas"/>
                <a:cs typeface="Consolas"/>
                <a:sym typeface="Consolas"/>
              </a:rPr>
              <a:t>'</a:t>
            </a:r>
          </a:p>
          <a:p>
            <a:pPr defTabSz="1625513" fontAlgn="auto">
              <a:spcBef>
                <a:spcPts val="0"/>
              </a:spcBef>
              <a:spcAft>
                <a:spcPts val="0"/>
              </a:spcAft>
            </a:pPr>
            <a:r>
              <a:rPr lang="en-US" sz="2000" b="1" kern="0">
                <a:solidFill>
                  <a:srgbClr val="5AB7B2"/>
                </a:solidFill>
                <a:latin typeface="Consolas"/>
                <a:ea typeface="Consolas"/>
                <a:cs typeface="Consolas"/>
                <a:sym typeface="Consolas"/>
              </a:rPr>
              <a:t>    @link: http://support.microsoft.com/en-us/kb/823659</a:t>
            </a:r>
          </a:p>
          <a:p>
            <a:pPr defTabSz="1625513" fontAlgn="auto">
              <a:spcBef>
                <a:spcPts val="0"/>
              </a:spcBef>
              <a:spcAft>
                <a:spcPts val="0"/>
              </a:spcAft>
            </a:pPr>
            <a:r>
              <a:rPr lang="en-US" sz="2000" b="1" kern="0">
                <a:solidFill>
                  <a:srgbClr val="5AB7B2"/>
                </a:solidFill>
                <a:latin typeface="Consolas"/>
                <a:ea typeface="Consolas"/>
                <a:cs typeface="Consolas"/>
                <a:sym typeface="Consolas"/>
              </a:rPr>
              <a:t>  '</a:t>
            </a:r>
          </a:p>
          <a:p>
            <a:pPr defTabSz="1625513" fontAlgn="auto">
              <a:spcBef>
                <a:spcPts val="0"/>
              </a:spcBef>
              <a:spcAft>
                <a:spcPts val="0"/>
              </a:spcAft>
            </a:pPr>
            <a:endParaRPr sz="2000" b="1" kern="0">
              <a:solidFill>
                <a:srgbClr val="FFFFFF"/>
              </a:solidFill>
              <a:latin typeface="Consolas"/>
              <a:ea typeface="Consolas"/>
              <a:cs typeface="Consolas"/>
              <a:sym typeface="Consolas"/>
            </a:endParaRPr>
          </a:p>
          <a:p>
            <a:pPr defTabSz="1625513" fontAlgn="auto">
              <a:spcBef>
                <a:spcPts val="0"/>
              </a:spcBef>
              <a:spcAft>
                <a:spcPts val="0"/>
              </a:spcAft>
            </a:pPr>
            <a:r>
              <a:rPr lang="en-US" sz="2000" b="1" kern="0">
                <a:solidFill>
                  <a:srgbClr val="FFFFFF"/>
                </a:solidFill>
                <a:latin typeface="Consolas"/>
                <a:ea typeface="Consolas"/>
                <a:cs typeface="Consolas"/>
                <a:sym typeface="Consolas"/>
              </a:rPr>
              <a:t>  describe registry_key</a:t>
            </a:r>
          </a:p>
          <a:p>
            <a:pPr indent="812721" defTabSz="1625513" fontAlgn="auto">
              <a:spcBef>
                <a:spcPts val="0"/>
              </a:spcBef>
              <a:spcAft>
                <a:spcPts val="0"/>
              </a:spcAft>
            </a:pPr>
            <a:r>
              <a:rPr lang="en-US" sz="2000" b="1" kern="0">
                <a:solidFill>
                  <a:srgbClr val="FFFFFF"/>
                </a:solidFill>
                <a:latin typeface="Consolas"/>
                <a:ea typeface="Consolas"/>
                <a:cs typeface="Consolas"/>
                <a:sym typeface="Consolas"/>
              </a:rPr>
              <a:t>(</a:t>
            </a:r>
            <a:r>
              <a:rPr lang="en-US" sz="2000" b="1" kern="0">
                <a:solidFill>
                  <a:srgbClr val="5AB7B2"/>
                </a:solidFill>
                <a:latin typeface="Consolas"/>
                <a:ea typeface="Consolas"/>
                <a:cs typeface="Consolas"/>
                <a:sym typeface="Consolas"/>
              </a:rPr>
              <a:t>'HKLM\System\CurrentControlSet\Control\Lsa'</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a:solidFill>
                  <a:srgbClr val="FFFFFF"/>
                </a:solidFill>
                <a:latin typeface="Consolas"/>
                <a:ea typeface="Consolas"/>
                <a:cs typeface="Consolas"/>
                <a:sym typeface="Consolas"/>
              </a:rPr>
              <a:t>    it { should exist }</a:t>
            </a:r>
          </a:p>
          <a:p>
            <a:pPr defTabSz="1625513"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'LmCompatibilityLevel'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4</a:t>
            </a:r>
            <a:r>
              <a:rPr lang="en-US" sz="2000" b="1" kern="0">
                <a:solidFill>
                  <a:srgbClr val="FFFFFF"/>
                </a:solidFill>
                <a:latin typeface="Consolas"/>
                <a:ea typeface="Consolas"/>
                <a:cs typeface="Consolas"/>
                <a:sym typeface="Consolas"/>
              </a:rPr>
              <a:t> }</a:t>
            </a:r>
          </a:p>
          <a:p>
            <a:pPr defTabSz="1625513"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13"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376" name="Shape 1376"/>
          <p:cNvSpPr/>
          <p:nvPr/>
        </p:nvSpPr>
        <p:spPr>
          <a:xfrm>
            <a:off x="5702180" y="2775557"/>
            <a:ext cx="9396267"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7" name="Shape 1377"/>
          <p:cNvSpPr/>
          <p:nvPr/>
        </p:nvSpPr>
        <p:spPr>
          <a:xfrm>
            <a:off x="5840736"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8" name="Shape 1378"/>
          <p:cNvSpPr/>
          <p:nvPr/>
        </p:nvSpPr>
        <p:spPr>
          <a:xfrm>
            <a:off x="6146692"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9" name="Shape 1379"/>
          <p:cNvSpPr/>
          <p:nvPr/>
        </p:nvSpPr>
        <p:spPr>
          <a:xfrm>
            <a:off x="6452647"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1038438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Shape 1385"/>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sz="5300"/>
              <a:t>InSpec</a:t>
            </a:r>
          </a:p>
        </p:txBody>
      </p:sp>
      <p:sp>
        <p:nvSpPr>
          <p:cNvPr id="1386" name="Shape 1386"/>
          <p:cNvSpPr txBox="1"/>
          <p:nvPr/>
        </p:nvSpPr>
        <p:spPr>
          <a:xfrm>
            <a:off x="3913386" y="2979469"/>
            <a:ext cx="4710933" cy="1695467"/>
          </a:xfrm>
          <a:prstGeom prst="rect">
            <a:avLst/>
          </a:prstGeom>
          <a:noFill/>
          <a:ln>
            <a:noFill/>
          </a:ln>
        </p:spPr>
        <p:txBody>
          <a:bodyPr lIns="162517" tIns="162517" rIns="162517" bIns="162517" anchor="t" anchorCtr="0">
            <a:noAutofit/>
          </a:bodyPr>
          <a:lstStyle/>
          <a:p>
            <a:pPr marL="812721" indent="-586966" defTabSz="1625513"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Baremetal</a:t>
            </a:r>
          </a:p>
          <a:p>
            <a:pPr marL="812721" indent="-586966" defTabSz="1625513"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VMs</a:t>
            </a:r>
          </a:p>
          <a:p>
            <a:pPr marL="812721" indent="-586966" defTabSz="1625513"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Containers</a:t>
            </a:r>
          </a:p>
        </p:txBody>
      </p:sp>
      <p:pic>
        <p:nvPicPr>
          <p:cNvPr id="1387" name="Shape 1387"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388" name="Shape 1388"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389" name="Shape 1389"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390" name="Shape 1390"/>
          <p:cNvPicPr preferRelativeResize="0"/>
          <p:nvPr/>
        </p:nvPicPr>
        <p:blipFill>
          <a:blip r:embed="rId6">
            <a:alphaModFix amt="20000"/>
          </a:blip>
          <a:stretch>
            <a:fillRect/>
          </a:stretch>
        </p:blipFill>
        <p:spPr>
          <a:xfrm>
            <a:off x="677334" y="6669558"/>
            <a:ext cx="2439154" cy="411111"/>
          </a:xfrm>
          <a:prstGeom prst="rect">
            <a:avLst/>
          </a:prstGeom>
          <a:noFill/>
          <a:ln>
            <a:noFill/>
          </a:ln>
        </p:spPr>
      </p:pic>
      <p:pic>
        <p:nvPicPr>
          <p:cNvPr id="1391" name="Shape 1391"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5"/>
            <a:ext cx="1010311" cy="1010311"/>
          </a:xfrm>
          <a:prstGeom prst="rect">
            <a:avLst/>
          </a:prstGeom>
          <a:noFill/>
          <a:ln>
            <a:noFill/>
          </a:ln>
        </p:spPr>
      </p:pic>
      <p:sp>
        <p:nvSpPr>
          <p:cNvPr id="1392" name="Shape 1392"/>
          <p:cNvSpPr txBox="1">
            <a:spLocks noGrp="1"/>
          </p:cNvSpPr>
          <p:nvPr>
            <p:ph type="body" idx="1"/>
          </p:nvPr>
        </p:nvSpPr>
        <p:spPr>
          <a:xfrm>
            <a:off x="677333" y="2167469"/>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10234218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sz="5300"/>
              <a:t>Different ways to run InSpec</a:t>
            </a:r>
          </a:p>
        </p:txBody>
      </p:sp>
      <p:sp>
        <p:nvSpPr>
          <p:cNvPr id="1399" name="Shape 1399"/>
          <p:cNvSpPr/>
          <p:nvPr/>
        </p:nvSpPr>
        <p:spPr>
          <a:xfrm>
            <a:off x="799066" y="2685219"/>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6" y="2369157"/>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6"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6" y="3559022"/>
            <a:ext cx="8224533" cy="738667"/>
          </a:xfrm>
          <a:prstGeom prst="rect">
            <a:avLst/>
          </a:prstGeom>
          <a:noFill/>
          <a:ln>
            <a:noFill/>
          </a:ln>
        </p:spPr>
        <p:txBody>
          <a:bodyPr lIns="0" tIns="0" rIns="0" bIns="0" anchor="t" anchorCtr="0">
            <a:noAutofit/>
          </a:bodyPr>
          <a:lstStyle/>
          <a:p>
            <a:pPr indent="-124165">
              <a:lnSpc>
                <a:spcPct val="100000"/>
              </a:lnSpc>
              <a:spcBef>
                <a:spcPts val="0"/>
              </a:spcBef>
              <a:spcAft>
                <a:spcPts val="0"/>
              </a:spcAft>
              <a:buClr>
                <a:schemeClr val="dk2"/>
              </a:buClr>
            </a:pPr>
            <a:r>
              <a:rPr lang="en-US">
                <a:solidFill>
                  <a:srgbClr val="333333"/>
                </a:solidFill>
              </a:rPr>
              <a:t>Test a machine remotely via SSH</a:t>
            </a:r>
          </a:p>
          <a:p>
            <a:pPr indent="-124165">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6" y="4483169"/>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6" y="4167105"/>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6"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9" y="6315875"/>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13" fontAlgn="auto">
              <a:spcBef>
                <a:spcPts val="0"/>
              </a:spcBef>
              <a:spcAft>
                <a:spcPts val="0"/>
              </a:spcAft>
            </a:pPr>
            <a:endParaRPr sz="2000" kern="0">
              <a:solidFill>
                <a:srgbClr val="FFFFFF"/>
              </a:solidFill>
              <a:latin typeface="Consolas"/>
              <a:ea typeface="Consolas"/>
              <a:cs typeface="Consolas"/>
              <a:sym typeface="Consolas"/>
            </a:endParaRPr>
          </a:p>
          <a:p>
            <a:pPr defTabSz="1625513"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9" y="5999810"/>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6" y="7189690"/>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9" y="8113824"/>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9" y="7797760"/>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90"/>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8"/>
            <a:ext cx="4740800" cy="1005333"/>
          </a:xfrm>
          <a:prstGeom prst="rect">
            <a:avLst/>
          </a:prstGeom>
          <a:noFill/>
          <a:ln>
            <a:noFill/>
          </a:ln>
        </p:spPr>
        <p:txBody>
          <a:bodyPr lIns="121811" tIns="121811" rIns="121811" bIns="121811"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1" tIns="121811" rIns="121811" bIns="121811" anchor="ctr" anchorCtr="0">
            <a:noAutofit/>
          </a:bodyPr>
          <a:lstStyle/>
          <a:p>
            <a:pPr indent="-124165">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9"/>
            <a:ext cx="4740800" cy="1005333"/>
          </a:xfrm>
          <a:prstGeom prst="rect">
            <a:avLst/>
          </a:prstGeom>
          <a:noFill/>
          <a:ln>
            <a:noFill/>
          </a:ln>
        </p:spPr>
        <p:txBody>
          <a:bodyPr lIns="121811" tIns="121811" rIns="121811" bIns="121811" anchor="ctr" anchorCtr="0">
            <a:noAutofit/>
          </a:bodyPr>
          <a:lstStyle/>
          <a:p>
            <a:pPr indent="-124165">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10687041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a:t>Execute an </a:t>
            </a:r>
            <a:r>
              <a:rPr lang="en-US" dirty="0" err="1"/>
              <a:t>InSpec</a:t>
            </a:r>
            <a:r>
              <a:rPr lang="en-US" dirty="0"/>
              <a:t> test on a local machine</a:t>
            </a:r>
          </a:p>
          <a:p>
            <a:r>
              <a:rPr lang="en-US" dirty="0"/>
              <a:t>Execute an </a:t>
            </a:r>
            <a:r>
              <a:rPr lang="en-US" dirty="0" err="1"/>
              <a:t>InSpec</a:t>
            </a:r>
            <a:r>
              <a:rPr lang="en-US" dirty="0"/>
              <a:t> test on a remote machine</a:t>
            </a:r>
          </a:p>
          <a:p>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396623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Shape 1431"/>
          <p:cNvSpPr txBox="1"/>
          <p:nvPr/>
        </p:nvSpPr>
        <p:spPr>
          <a:xfrm>
            <a:off x="3913379" y="2979467"/>
            <a:ext cx="4710933" cy="2243200"/>
          </a:xfrm>
          <a:prstGeom prst="rect">
            <a:avLst/>
          </a:prstGeom>
          <a:noFill/>
          <a:ln>
            <a:noFill/>
          </a:ln>
        </p:spPr>
        <p:txBody>
          <a:bodyPr lIns="162517" tIns="162517" rIns="162517" bIns="162517" anchor="t" anchorCtr="0">
            <a:noAutofit/>
          </a:bodyPr>
          <a:lstStyle/>
          <a:p>
            <a:pPr marL="812721" indent="-586966" defTabSz="1625513"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Baremetal</a:t>
            </a:r>
          </a:p>
          <a:p>
            <a:pPr marL="812721" indent="-586966" defTabSz="1625513"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VMs</a:t>
            </a:r>
          </a:p>
          <a:p>
            <a:pPr marL="812721" indent="-586966" defTabSz="1625513"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Containers</a:t>
            </a:r>
          </a:p>
          <a:p>
            <a:pPr marL="812721" indent="-586966" defTabSz="1625513"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Databases </a:t>
            </a:r>
          </a:p>
          <a:p>
            <a:pPr marL="812721" indent="-586966" defTabSz="1625513"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API endpoints (e.g. cloud)</a:t>
            </a:r>
          </a:p>
        </p:txBody>
      </p:sp>
      <p:sp>
        <p:nvSpPr>
          <p:cNvPr id="1432" name="Shape 1432"/>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sz="5300" dirty="0" err="1"/>
              <a:t>InSpec</a:t>
            </a:r>
            <a:endParaRPr lang="en-US" sz="5300" dirty="0"/>
          </a:p>
        </p:txBody>
      </p:sp>
      <p:pic>
        <p:nvPicPr>
          <p:cNvPr id="1433" name="Shape 1433"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434" name="Shape 1434"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435" name="Shape 1435"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436" name="Shape 1436"/>
          <p:cNvPicPr preferRelativeResize="0"/>
          <p:nvPr/>
        </p:nvPicPr>
        <p:blipFill>
          <a:blip r:embed="rId6">
            <a:alphaModFix amt="20000"/>
          </a:blip>
          <a:stretch>
            <a:fillRect/>
          </a:stretch>
        </p:blipFill>
        <p:spPr>
          <a:xfrm>
            <a:off x="677334" y="6669558"/>
            <a:ext cx="2439154" cy="411111"/>
          </a:xfrm>
          <a:prstGeom prst="rect">
            <a:avLst/>
          </a:prstGeom>
          <a:noFill/>
          <a:ln>
            <a:noFill/>
          </a:ln>
        </p:spPr>
      </p:pic>
      <p:pic>
        <p:nvPicPr>
          <p:cNvPr id="1437" name="Shape 1437"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5"/>
            <a:ext cx="1010311" cy="1010311"/>
          </a:xfrm>
          <a:prstGeom prst="rect">
            <a:avLst/>
          </a:prstGeom>
          <a:noFill/>
          <a:ln>
            <a:noFill/>
          </a:ln>
        </p:spPr>
      </p:pic>
      <p:sp>
        <p:nvSpPr>
          <p:cNvPr id="1438" name="Shape 1438"/>
          <p:cNvSpPr txBox="1">
            <a:spLocks noGrp="1"/>
          </p:cNvSpPr>
          <p:nvPr>
            <p:ph type="body" idx="1"/>
          </p:nvPr>
        </p:nvSpPr>
        <p:spPr>
          <a:xfrm>
            <a:off x="8817911" y="2167469"/>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Database Testing</a:t>
            </a:r>
          </a:p>
        </p:txBody>
      </p:sp>
      <p:sp>
        <p:nvSpPr>
          <p:cNvPr id="1439" name="Shape 1439"/>
          <p:cNvSpPr/>
          <p:nvPr/>
        </p:nvSpPr>
        <p:spPr>
          <a:xfrm>
            <a:off x="8817956" y="3074222"/>
            <a:ext cx="6697600" cy="1720533"/>
          </a:xfrm>
          <a:prstGeom prst="roundRect">
            <a:avLst>
              <a:gd name="adj" fmla="val 2132"/>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b="1" kern="0">
                <a:solidFill>
                  <a:srgbClr val="FFFFFF"/>
                </a:solidFill>
                <a:latin typeface="Consolas"/>
                <a:ea typeface="Consolas"/>
                <a:cs typeface="Consolas"/>
                <a:sym typeface="Consolas"/>
              </a:rPr>
              <a:t>describe mysql_session.query(</a:t>
            </a:r>
            <a:r>
              <a:rPr lang="en-US" sz="2000" b="1" kern="0">
                <a:solidFill>
                  <a:srgbClr val="5AB7B2"/>
                </a:solidFill>
                <a:latin typeface="Consolas"/>
                <a:ea typeface="Consolas"/>
                <a:cs typeface="Consolas"/>
                <a:sym typeface="Consolas"/>
              </a:rPr>
              <a:t>"SELECT user,host FROM mysql.user WHERE host = '%'"</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E06666"/>
                </a:solidFill>
                <a:latin typeface="Consolas"/>
                <a:ea typeface="Consolas"/>
                <a:cs typeface="Consolas"/>
                <a:sym typeface="Consolas"/>
              </a:rPr>
              <a:t>:stdout</a:t>
            </a:r>
            <a:r>
              <a:rPr lang="en-US" sz="2000" b="1" kern="0">
                <a:solidFill>
                  <a:srgbClr val="FFFFFF"/>
                </a:solidFill>
                <a:latin typeface="Consolas"/>
                <a:ea typeface="Consolas"/>
                <a:cs typeface="Consolas"/>
                <a:sym typeface="Consolas"/>
              </a:rPr>
              <a:t>) { should be empty }</a:t>
            </a:r>
          </a:p>
          <a:p>
            <a:pPr defTabSz="1625513"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440" name="Shape 1440"/>
          <p:cNvSpPr/>
          <p:nvPr/>
        </p:nvSpPr>
        <p:spPr>
          <a:xfrm>
            <a:off x="8817911" y="2775557"/>
            <a:ext cx="6697600"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1" name="Shape 1441"/>
          <p:cNvSpPr/>
          <p:nvPr/>
        </p:nvSpPr>
        <p:spPr>
          <a:xfrm>
            <a:off x="8956469"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2" name="Shape 1442"/>
          <p:cNvSpPr/>
          <p:nvPr/>
        </p:nvSpPr>
        <p:spPr>
          <a:xfrm>
            <a:off x="9262426"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3" name="Shape 1443"/>
          <p:cNvSpPr/>
          <p:nvPr/>
        </p:nvSpPr>
        <p:spPr>
          <a:xfrm>
            <a:off x="9568380"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4" name="Shape 1444"/>
          <p:cNvSpPr txBox="1">
            <a:spLocks noGrp="1"/>
          </p:cNvSpPr>
          <p:nvPr>
            <p:ph type="body" idx="1"/>
          </p:nvPr>
        </p:nvSpPr>
        <p:spPr>
          <a:xfrm>
            <a:off x="8817911" y="5164001"/>
            <a:ext cx="5110400" cy="738667"/>
          </a:xfrm>
          <a:prstGeom prst="rect">
            <a:avLst/>
          </a:prstGeom>
          <a:noFill/>
          <a:ln>
            <a:noFill/>
          </a:ln>
        </p:spPr>
        <p:txBody>
          <a:bodyPr lIns="0" tIns="0" rIns="0" bIns="0" anchor="t" anchorCtr="0">
            <a:noAutofit/>
          </a:bodyPr>
          <a:lstStyle/>
          <a:p>
            <a:pPr indent="-124165">
              <a:lnSpc>
                <a:spcPct val="100000"/>
              </a:lnSpc>
              <a:spcBef>
                <a:spcPts val="0"/>
              </a:spcBef>
              <a:spcAft>
                <a:spcPts val="0"/>
              </a:spcAft>
              <a:buClr>
                <a:schemeClr val="dk2"/>
              </a:buClr>
            </a:pPr>
            <a:r>
              <a:rPr lang="en-US">
                <a:solidFill>
                  <a:srgbClr val="333333"/>
                </a:solidFill>
              </a:rPr>
              <a:t>Cloud Provider Testing</a:t>
            </a:r>
          </a:p>
          <a:p>
            <a:pPr indent="-124165">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45" name="Shape 1445"/>
          <p:cNvSpPr/>
          <p:nvPr/>
        </p:nvSpPr>
        <p:spPr>
          <a:xfrm>
            <a:off x="8817956" y="6070756"/>
            <a:ext cx="6697600" cy="2243200"/>
          </a:xfrm>
          <a:prstGeom prst="roundRect">
            <a:avLst>
              <a:gd name="adj" fmla="val 2132"/>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b="1" kern="0">
                <a:solidFill>
                  <a:srgbClr val="FFFFFF"/>
                </a:solidFill>
                <a:latin typeface="Consolas"/>
                <a:ea typeface="Consolas"/>
                <a:cs typeface="Consolas"/>
                <a:sym typeface="Consolas"/>
              </a:rPr>
              <a:t>security_groups.each </a:t>
            </a:r>
            <a:r>
              <a:rPr lang="en-US" sz="2000" b="1" kern="0">
                <a:solidFill>
                  <a:srgbClr val="FDB714"/>
                </a:solidFill>
                <a:latin typeface="Consolas"/>
                <a:ea typeface="Consolas"/>
                <a:cs typeface="Consolas"/>
                <a:sym typeface="Consolas"/>
              </a:rPr>
              <a:t>do</a:t>
            </a:r>
            <a:r>
              <a:rPr lang="en-US" sz="2000" b="1" kern="0">
                <a:solidFill>
                  <a:srgbClr val="FFFFFF"/>
                </a:solidFill>
                <a:latin typeface="Consolas"/>
                <a:ea typeface="Consolas"/>
                <a:cs typeface="Consolas"/>
                <a:sym typeface="Consolas"/>
              </a:rPr>
              <a:t> |security_group|</a:t>
            </a:r>
          </a:p>
          <a:p>
            <a:pPr defTabSz="1625513" fontAlgn="auto">
              <a:spcBef>
                <a:spcPts val="0"/>
              </a:spcBef>
              <a:spcAft>
                <a:spcPts val="0"/>
              </a:spcAft>
            </a:pPr>
            <a:r>
              <a:rPr lang="en-US" sz="2000" b="1" kern="0">
                <a:solidFill>
                  <a:srgbClr val="FFFFFF"/>
                </a:solidFill>
                <a:latin typeface="Consolas"/>
                <a:ea typeface="Consolas"/>
                <a:cs typeface="Consolas"/>
                <a:sym typeface="Consolas"/>
              </a:rPr>
              <a:t>  describe security_group </a:t>
            </a:r>
            <a:r>
              <a:rPr lang="en-US" sz="2000" b="1" kern="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a:solidFill>
                  <a:srgbClr val="FFFFFF"/>
                </a:solidFill>
                <a:latin typeface="Consolas"/>
                <a:ea typeface="Consolas"/>
                <a:cs typeface="Consolas"/>
                <a:sym typeface="Consolas"/>
              </a:rPr>
              <a:t>    it { should_not have_inbound_rule().with_source(</a:t>
            </a:r>
            <a:r>
              <a:rPr lang="en-US" sz="2000" b="1" kern="0">
                <a:solidFill>
                  <a:srgbClr val="5AB7B2"/>
                </a:solidFill>
                <a:latin typeface="Consolas"/>
                <a:ea typeface="Consolas"/>
                <a:cs typeface="Consolas"/>
                <a:sym typeface="Consolas"/>
              </a:rPr>
              <a:t>'0.0.0.0/0'</a:t>
            </a:r>
            <a:r>
              <a:rPr lang="en-US" sz="2000" b="1" kern="0">
                <a:solidFill>
                  <a:srgbClr val="FFFFFF"/>
                </a:solidFill>
                <a:latin typeface="Consolas"/>
                <a:ea typeface="Consolas"/>
                <a:cs typeface="Consolas"/>
                <a:sym typeface="Consolas"/>
              </a:rPr>
              <a:t>) }</a:t>
            </a:r>
          </a:p>
          <a:p>
            <a:pPr defTabSz="1625513"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13" fontAlgn="auto">
              <a:spcBef>
                <a:spcPts val="0"/>
              </a:spcBef>
              <a:spcAft>
                <a:spcPts val="0"/>
              </a:spcAft>
            </a:pPr>
            <a:r>
              <a:rPr lang="en-US" sz="2000" b="1" kern="0">
                <a:solidFill>
                  <a:srgbClr val="FDB714"/>
                </a:solidFill>
                <a:latin typeface="Consolas"/>
                <a:ea typeface="Consolas"/>
                <a:cs typeface="Consolas"/>
                <a:sym typeface="Consolas"/>
              </a:rPr>
              <a:t>end</a:t>
            </a:r>
          </a:p>
          <a:p>
            <a:pPr defTabSz="1625513" fontAlgn="auto">
              <a:spcBef>
                <a:spcPts val="0"/>
              </a:spcBef>
              <a:spcAft>
                <a:spcPts val="0"/>
              </a:spcAft>
            </a:pPr>
            <a:endParaRPr sz="2000" b="1" kern="0">
              <a:solidFill>
                <a:srgbClr val="FFFFFF"/>
              </a:solidFill>
              <a:latin typeface="Consolas"/>
              <a:ea typeface="Consolas"/>
              <a:cs typeface="Consolas"/>
              <a:sym typeface="Consolas"/>
            </a:endParaRPr>
          </a:p>
          <a:p>
            <a:pPr defTabSz="1625513" fontAlgn="auto">
              <a:spcBef>
                <a:spcPts val="0"/>
              </a:spcBef>
              <a:spcAft>
                <a:spcPts val="0"/>
              </a:spcAft>
            </a:pPr>
            <a:endParaRPr sz="2000" b="1" kern="0">
              <a:solidFill>
                <a:srgbClr val="FFFFFF"/>
              </a:solidFill>
              <a:latin typeface="Consolas"/>
              <a:ea typeface="Consolas"/>
              <a:cs typeface="Consolas"/>
              <a:sym typeface="Consolas"/>
            </a:endParaRPr>
          </a:p>
        </p:txBody>
      </p:sp>
      <p:sp>
        <p:nvSpPr>
          <p:cNvPr id="1446" name="Shape 1446"/>
          <p:cNvSpPr/>
          <p:nvPr/>
        </p:nvSpPr>
        <p:spPr>
          <a:xfrm>
            <a:off x="8817911" y="5772089"/>
            <a:ext cx="6697600"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7" name="Shape 1447"/>
          <p:cNvSpPr/>
          <p:nvPr/>
        </p:nvSpPr>
        <p:spPr>
          <a:xfrm>
            <a:off x="8956469" y="5873927"/>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8" name="Shape 1448"/>
          <p:cNvSpPr/>
          <p:nvPr/>
        </p:nvSpPr>
        <p:spPr>
          <a:xfrm>
            <a:off x="9262426" y="5873927"/>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9" name="Shape 1449"/>
          <p:cNvSpPr/>
          <p:nvPr/>
        </p:nvSpPr>
        <p:spPr>
          <a:xfrm>
            <a:off x="9568380" y="5873927"/>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50" name="Shape 1450"/>
          <p:cNvSpPr txBox="1">
            <a:spLocks noGrp="1"/>
          </p:cNvSpPr>
          <p:nvPr>
            <p:ph type="body" idx="1"/>
          </p:nvPr>
        </p:nvSpPr>
        <p:spPr>
          <a:xfrm>
            <a:off x="677333" y="2167469"/>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1235280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Shape 1456"/>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sz="5300" dirty="0" err="1"/>
              <a:t>InSpec</a:t>
            </a:r>
            <a:endParaRPr lang="en-US" sz="5300" dirty="0"/>
          </a:p>
        </p:txBody>
      </p:sp>
      <p:sp>
        <p:nvSpPr>
          <p:cNvPr id="1457" name="Shape 1457"/>
          <p:cNvSpPr txBox="1">
            <a:spLocks noGrp="1"/>
          </p:cNvSpPr>
          <p:nvPr>
            <p:ph type="body" idx="1"/>
          </p:nvPr>
        </p:nvSpPr>
        <p:spPr>
          <a:xfrm>
            <a:off x="677336" y="2167469"/>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WORKFLOW</a:t>
            </a:r>
          </a:p>
          <a:p>
            <a:pPr>
              <a:lnSpc>
                <a:spcPct val="100000"/>
              </a:lnSpc>
              <a:spcBef>
                <a:spcPts val="0"/>
              </a:spcBef>
              <a:spcAft>
                <a:spcPts val="0"/>
              </a:spcAft>
            </a:pPr>
            <a:endParaRPr b="1"/>
          </a:p>
          <a:p>
            <a:pPr>
              <a:lnSpc>
                <a:spcPct val="100000"/>
              </a:lnSpc>
              <a:spcBef>
                <a:spcPts val="0"/>
              </a:spcBef>
              <a:spcAft>
                <a:spcPts val="0"/>
              </a:spcAft>
            </a:pPr>
            <a:r>
              <a:rPr lang="en-US">
                <a:solidFill>
                  <a:schemeClr val="accent2"/>
                </a:solidFill>
              </a:rPr>
              <a:t>Security meets operations</a:t>
            </a:r>
          </a:p>
        </p:txBody>
      </p:sp>
      <p:sp>
        <p:nvSpPr>
          <p:cNvPr id="1458" name="Shape 1458"/>
          <p:cNvSpPr/>
          <p:nvPr/>
        </p:nvSpPr>
        <p:spPr>
          <a:xfrm>
            <a:off x="677333" y="4224977"/>
            <a:ext cx="2233067" cy="2233067"/>
          </a:xfrm>
          <a:prstGeom prst="ellipse">
            <a:avLst/>
          </a:prstGeom>
          <a:noFill/>
          <a:ln w="38100" cap="flat" cmpd="sng">
            <a:solidFill>
              <a:schemeClr val="accent1"/>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59" name="Shape 1459"/>
          <p:cNvSpPr txBox="1"/>
          <p:nvPr/>
        </p:nvSpPr>
        <p:spPr>
          <a:xfrm>
            <a:off x="786933" y="4657600"/>
            <a:ext cx="2013867" cy="555200"/>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800" kern="0">
                <a:solidFill>
                  <a:srgbClr val="000000"/>
                </a:solidFill>
                <a:latin typeface="Raleway"/>
                <a:ea typeface="Raleway"/>
                <a:cs typeface="Raleway"/>
                <a:sym typeface="Raleway"/>
              </a:rPr>
              <a:t>COMPLIANCE</a:t>
            </a:r>
          </a:p>
        </p:txBody>
      </p:sp>
      <p:sp>
        <p:nvSpPr>
          <p:cNvPr id="1460" name="Shape 1460"/>
          <p:cNvSpPr/>
          <p:nvPr/>
        </p:nvSpPr>
        <p:spPr>
          <a:xfrm>
            <a:off x="4880622" y="4224977"/>
            <a:ext cx="2233067" cy="2233067"/>
          </a:xfrm>
          <a:prstGeom prst="ellipse">
            <a:avLst/>
          </a:prstGeom>
          <a:noFill/>
          <a:ln w="38100" cap="flat" cmpd="sng">
            <a:solidFill>
              <a:schemeClr val="accent4"/>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61" name="Shape 1461"/>
          <p:cNvSpPr txBox="1"/>
          <p:nvPr/>
        </p:nvSpPr>
        <p:spPr>
          <a:xfrm>
            <a:off x="4990222" y="4657600"/>
            <a:ext cx="2013867" cy="555200"/>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800" kern="0">
                <a:solidFill>
                  <a:srgbClr val="000000"/>
                </a:solidFill>
                <a:latin typeface="Raleway"/>
                <a:ea typeface="Raleway"/>
                <a:cs typeface="Raleway"/>
                <a:sym typeface="Raleway"/>
              </a:rPr>
              <a:t>SECURITY</a:t>
            </a:r>
          </a:p>
        </p:txBody>
      </p:sp>
      <p:sp>
        <p:nvSpPr>
          <p:cNvPr id="1462" name="Shape 1462"/>
          <p:cNvSpPr/>
          <p:nvPr/>
        </p:nvSpPr>
        <p:spPr>
          <a:xfrm>
            <a:off x="9083912" y="4224977"/>
            <a:ext cx="2233067" cy="2233067"/>
          </a:xfrm>
          <a:prstGeom prst="ellipse">
            <a:avLst/>
          </a:prstGeom>
          <a:noFill/>
          <a:ln w="38100" cap="flat" cmpd="sng">
            <a:solidFill>
              <a:schemeClr val="accent5"/>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63" name="Shape 1463"/>
          <p:cNvSpPr txBox="1"/>
          <p:nvPr/>
        </p:nvSpPr>
        <p:spPr>
          <a:xfrm>
            <a:off x="9193512" y="4657600"/>
            <a:ext cx="2013867" cy="555200"/>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800" kern="0">
                <a:solidFill>
                  <a:srgbClr val="000000"/>
                </a:solidFill>
                <a:latin typeface="Raleway"/>
                <a:ea typeface="Raleway"/>
                <a:cs typeface="Raleway"/>
                <a:sym typeface="Raleway"/>
              </a:rPr>
              <a:t>DEVOPS</a:t>
            </a:r>
          </a:p>
        </p:txBody>
      </p:sp>
      <p:pic>
        <p:nvPicPr>
          <p:cNvPr id="1464" name="Shape 1464" descr="Image result for team icon"/>
          <p:cNvPicPr preferRelativeResize="0"/>
          <p:nvPr/>
        </p:nvPicPr>
        <p:blipFill>
          <a:blip r:embed="rId3">
            <a:alphaModFix/>
          </a:blip>
          <a:stretch>
            <a:fillRect/>
          </a:stretch>
        </p:blipFill>
        <p:spPr>
          <a:xfrm>
            <a:off x="5398014" y="5100944"/>
            <a:ext cx="1198288" cy="1198288"/>
          </a:xfrm>
          <a:prstGeom prst="rect">
            <a:avLst/>
          </a:prstGeom>
          <a:noFill/>
          <a:ln>
            <a:noFill/>
          </a:ln>
        </p:spPr>
      </p:pic>
      <p:pic>
        <p:nvPicPr>
          <p:cNvPr id="1465" name="Shape 1465" descr="Image result for team icon"/>
          <p:cNvPicPr preferRelativeResize="0"/>
          <p:nvPr/>
        </p:nvPicPr>
        <p:blipFill>
          <a:blip r:embed="rId4">
            <a:alphaModFix/>
          </a:blip>
          <a:stretch>
            <a:fillRect/>
          </a:stretch>
        </p:blipFill>
        <p:spPr>
          <a:xfrm>
            <a:off x="9601300" y="5100944"/>
            <a:ext cx="1198288" cy="1198288"/>
          </a:xfrm>
          <a:prstGeom prst="rect">
            <a:avLst/>
          </a:prstGeom>
          <a:noFill/>
          <a:ln>
            <a:noFill/>
          </a:ln>
        </p:spPr>
      </p:pic>
      <p:pic>
        <p:nvPicPr>
          <p:cNvPr id="1466" name="Shape 1466" descr="Image result for team icon"/>
          <p:cNvPicPr preferRelativeResize="0"/>
          <p:nvPr/>
        </p:nvPicPr>
        <p:blipFill>
          <a:blip r:embed="rId5">
            <a:alphaModFix/>
          </a:blip>
          <a:stretch>
            <a:fillRect/>
          </a:stretch>
        </p:blipFill>
        <p:spPr>
          <a:xfrm>
            <a:off x="1194725" y="5100944"/>
            <a:ext cx="1198288" cy="1198288"/>
          </a:xfrm>
          <a:prstGeom prst="rect">
            <a:avLst/>
          </a:prstGeom>
          <a:noFill/>
          <a:ln>
            <a:noFill/>
          </a:ln>
        </p:spPr>
      </p:pic>
    </p:spTree>
    <p:extLst>
      <p:ext uri="{BB962C8B-B14F-4D97-AF65-F5344CB8AC3E}">
        <p14:creationId xmlns:p14="http://schemas.microsoft.com/office/powerpoint/2010/main" val="8371340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Shape 1472"/>
          <p:cNvPicPr preferRelativeResize="0"/>
          <p:nvPr/>
        </p:nvPicPr>
        <p:blipFill>
          <a:blip r:embed="rId3">
            <a:alphaModFix/>
          </a:blip>
          <a:stretch>
            <a:fillRect/>
          </a:stretch>
        </p:blipFill>
        <p:spPr>
          <a:xfrm>
            <a:off x="11836635" y="5524200"/>
            <a:ext cx="1593554" cy="1593554"/>
          </a:xfrm>
          <a:prstGeom prst="rect">
            <a:avLst/>
          </a:prstGeom>
          <a:noFill/>
          <a:ln>
            <a:noFill/>
          </a:ln>
        </p:spPr>
      </p:pic>
      <p:sp>
        <p:nvSpPr>
          <p:cNvPr id="1473" name="Shape 1473"/>
          <p:cNvSpPr/>
          <p:nvPr/>
        </p:nvSpPr>
        <p:spPr>
          <a:xfrm>
            <a:off x="4193466"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74" name="Shape 1474"/>
          <p:cNvSpPr/>
          <p:nvPr/>
        </p:nvSpPr>
        <p:spPr>
          <a:xfrm>
            <a:off x="4193339" y="6894766"/>
            <a:ext cx="1593600" cy="1593600"/>
          </a:xfrm>
          <a:prstGeom prst="ellipse">
            <a:avLst/>
          </a:prstGeom>
          <a:noFill/>
          <a:ln w="38100" cap="flat" cmpd="sng">
            <a:solidFill>
              <a:schemeClr val="accent5"/>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75" name="Shape 1475"/>
          <p:cNvSpPr/>
          <p:nvPr/>
        </p:nvSpPr>
        <p:spPr>
          <a:xfrm>
            <a:off x="4193371"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pic>
        <p:nvPicPr>
          <p:cNvPr id="1476" name="Shape 1476" descr="Image result for tools icon"/>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473600" y="5228191"/>
            <a:ext cx="1033376" cy="1033371"/>
          </a:xfrm>
          <a:prstGeom prst="rect">
            <a:avLst/>
          </a:prstGeom>
          <a:noFill/>
          <a:ln>
            <a:noFill/>
          </a:ln>
        </p:spPr>
      </p:pic>
      <p:pic>
        <p:nvPicPr>
          <p:cNvPr id="1477" name="Shape 1477" descr="Image result for tools icon"/>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473600" y="3281468"/>
            <a:ext cx="1033376" cy="1033371"/>
          </a:xfrm>
          <a:prstGeom prst="rect">
            <a:avLst/>
          </a:prstGeom>
          <a:noFill/>
          <a:ln>
            <a:noFill/>
          </a:ln>
        </p:spPr>
      </p:pic>
      <p:pic>
        <p:nvPicPr>
          <p:cNvPr id="1478" name="Shape 1478" descr="Image result for tools icon"/>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473600" y="7174952"/>
            <a:ext cx="1033376" cy="1033371"/>
          </a:xfrm>
          <a:prstGeom prst="rect">
            <a:avLst/>
          </a:prstGeom>
          <a:noFill/>
          <a:ln>
            <a:noFill/>
          </a:ln>
        </p:spPr>
      </p:pic>
      <p:sp>
        <p:nvSpPr>
          <p:cNvPr id="1479" name="Shape 1479"/>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sz="5300" dirty="0" err="1"/>
              <a:t>InSpec</a:t>
            </a:r>
            <a:endParaRPr lang="en-US" sz="5300" dirty="0"/>
          </a:p>
        </p:txBody>
      </p:sp>
      <p:sp>
        <p:nvSpPr>
          <p:cNvPr id="1480" name="Shape 1480"/>
          <p:cNvSpPr txBox="1">
            <a:spLocks noGrp="1"/>
          </p:cNvSpPr>
          <p:nvPr>
            <p:ph type="body" idx="1"/>
          </p:nvPr>
        </p:nvSpPr>
        <p:spPr>
          <a:xfrm>
            <a:off x="677336" y="2167469"/>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Each team uses separate tools</a:t>
            </a:r>
          </a:p>
        </p:txBody>
      </p:sp>
      <p:sp>
        <p:nvSpPr>
          <p:cNvPr id="1481" name="Shape 1481"/>
          <p:cNvSpPr/>
          <p:nvPr/>
        </p:nvSpPr>
        <p:spPr>
          <a:xfrm>
            <a:off x="1637044"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82" name="Shape 1482"/>
          <p:cNvSpPr txBox="1"/>
          <p:nvPr/>
        </p:nvSpPr>
        <p:spPr>
          <a:xfrm>
            <a:off x="1715265" y="5256773"/>
            <a:ext cx="1437333" cy="3962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83" name="Shape 1483"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6304" y="5573187"/>
            <a:ext cx="855218" cy="855218"/>
          </a:xfrm>
          <a:prstGeom prst="rect">
            <a:avLst/>
          </a:prstGeom>
          <a:noFill/>
          <a:ln>
            <a:noFill/>
          </a:ln>
        </p:spPr>
      </p:pic>
      <p:sp>
        <p:nvSpPr>
          <p:cNvPr id="1484" name="Shape 1484"/>
          <p:cNvSpPr/>
          <p:nvPr/>
        </p:nvSpPr>
        <p:spPr>
          <a:xfrm>
            <a:off x="1636918" y="6894766"/>
            <a:ext cx="1593598" cy="1593600"/>
          </a:xfrm>
          <a:prstGeom prst="ellipse">
            <a:avLst/>
          </a:prstGeom>
          <a:noFill/>
          <a:ln w="38100" cap="flat" cmpd="sng">
            <a:solidFill>
              <a:schemeClr val="accent5"/>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85" name="Shape 1485"/>
          <p:cNvSpPr txBox="1"/>
          <p:nvPr/>
        </p:nvSpPr>
        <p:spPr>
          <a:xfrm>
            <a:off x="1715139" y="7203530"/>
            <a:ext cx="1437333" cy="3962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486" name="Shape 1486"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006177" y="7519941"/>
            <a:ext cx="855218" cy="855218"/>
          </a:xfrm>
          <a:prstGeom prst="rect">
            <a:avLst/>
          </a:prstGeom>
          <a:noFill/>
          <a:ln>
            <a:noFill/>
          </a:ln>
        </p:spPr>
      </p:pic>
      <p:sp>
        <p:nvSpPr>
          <p:cNvPr id="1487" name="Shape 1487"/>
          <p:cNvSpPr/>
          <p:nvPr/>
        </p:nvSpPr>
        <p:spPr>
          <a:xfrm>
            <a:off x="1636948"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88" name="Shape 1488"/>
          <p:cNvSpPr txBox="1"/>
          <p:nvPr/>
        </p:nvSpPr>
        <p:spPr>
          <a:xfrm>
            <a:off x="1715170" y="3310061"/>
            <a:ext cx="1437333" cy="3962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489" name="Shape 1489"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006208" y="3626475"/>
            <a:ext cx="855218" cy="855218"/>
          </a:xfrm>
          <a:prstGeom prst="rect">
            <a:avLst/>
          </a:prstGeom>
          <a:noFill/>
          <a:ln>
            <a:noFill/>
          </a:ln>
        </p:spPr>
      </p:pic>
      <p:cxnSp>
        <p:nvCxnSpPr>
          <p:cNvPr id="1490" name="Shape 1490"/>
          <p:cNvCxnSpPr/>
          <p:nvPr/>
        </p:nvCxnSpPr>
        <p:spPr>
          <a:xfrm>
            <a:off x="3230689" y="3798123"/>
            <a:ext cx="386133" cy="0"/>
          </a:xfrm>
          <a:prstGeom prst="straightConnector1">
            <a:avLst/>
          </a:prstGeom>
          <a:noFill/>
          <a:ln w="38100" cap="flat" cmpd="sng">
            <a:solidFill>
              <a:schemeClr val="accent1"/>
            </a:solidFill>
            <a:prstDash val="solid"/>
            <a:round/>
            <a:headEnd type="none" w="lg" len="lg"/>
            <a:tailEnd type="triangle" w="lg" len="lg"/>
          </a:ln>
        </p:spPr>
      </p:cxnSp>
      <p:cxnSp>
        <p:nvCxnSpPr>
          <p:cNvPr id="1491" name="Shape 1491"/>
          <p:cNvCxnSpPr/>
          <p:nvPr/>
        </p:nvCxnSpPr>
        <p:spPr>
          <a:xfrm>
            <a:off x="3230689" y="5744857"/>
            <a:ext cx="386133" cy="0"/>
          </a:xfrm>
          <a:prstGeom prst="straightConnector1">
            <a:avLst/>
          </a:prstGeom>
          <a:noFill/>
          <a:ln w="38100" cap="flat" cmpd="sng">
            <a:solidFill>
              <a:schemeClr val="accent4"/>
            </a:solidFill>
            <a:prstDash val="solid"/>
            <a:round/>
            <a:headEnd type="none" w="lg" len="lg"/>
            <a:tailEnd type="triangle" w="lg" len="lg"/>
          </a:ln>
        </p:spPr>
      </p:cxnSp>
      <p:cxnSp>
        <p:nvCxnSpPr>
          <p:cNvPr id="1492" name="Shape 1492"/>
          <p:cNvCxnSpPr/>
          <p:nvPr/>
        </p:nvCxnSpPr>
        <p:spPr>
          <a:xfrm>
            <a:off x="3230689" y="7691568"/>
            <a:ext cx="386133" cy="0"/>
          </a:xfrm>
          <a:prstGeom prst="straightConnector1">
            <a:avLst/>
          </a:prstGeom>
          <a:noFill/>
          <a:ln w="38100" cap="flat" cmpd="sng">
            <a:solidFill>
              <a:schemeClr val="accent5"/>
            </a:solidFill>
            <a:prstDash val="solid"/>
            <a:round/>
            <a:headEnd type="none" w="lg" len="lg"/>
            <a:tailEnd type="triangle" w="lg" len="lg"/>
          </a:ln>
        </p:spPr>
      </p:cxnSp>
      <p:sp>
        <p:nvSpPr>
          <p:cNvPr id="1493" name="Shape 1493"/>
          <p:cNvSpPr/>
          <p:nvPr/>
        </p:nvSpPr>
        <p:spPr>
          <a:xfrm>
            <a:off x="11687732" y="5375332"/>
            <a:ext cx="1891200" cy="1891200"/>
          </a:xfrm>
          <a:prstGeom prst="ellipse">
            <a:avLst/>
          </a:prstGeom>
          <a:noFill/>
          <a:ln>
            <a:noFill/>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94" name="Shape 1494"/>
          <p:cNvSpPr txBox="1">
            <a:spLocks noGrp="1"/>
          </p:cNvSpPr>
          <p:nvPr>
            <p:ph type="body" idx="1"/>
          </p:nvPr>
        </p:nvSpPr>
        <p:spPr>
          <a:xfrm>
            <a:off x="9472800" y="2167469"/>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Unified language</a:t>
            </a:r>
          </a:p>
        </p:txBody>
      </p:sp>
      <p:grpSp>
        <p:nvGrpSpPr>
          <p:cNvPr id="1495" name="Shape 1495"/>
          <p:cNvGrpSpPr/>
          <p:nvPr/>
        </p:nvGrpSpPr>
        <p:grpSpPr>
          <a:xfrm>
            <a:off x="9563756" y="7165766"/>
            <a:ext cx="6139250" cy="1593600"/>
            <a:chOff x="5074812" y="4030743"/>
            <a:chExt cx="3453328" cy="896400"/>
          </a:xfrm>
        </p:grpSpPr>
        <p:grpSp>
          <p:nvGrpSpPr>
            <p:cNvPr id="1496" name="Shape 1496"/>
            <p:cNvGrpSpPr/>
            <p:nvPr/>
          </p:nvGrpSpPr>
          <p:grpSpPr>
            <a:xfrm>
              <a:off x="5074812" y="4030743"/>
              <a:ext cx="896400" cy="896400"/>
              <a:chOff x="5563487" y="2859456"/>
              <a:chExt cx="896400" cy="896400"/>
            </a:xfrm>
          </p:grpSpPr>
          <p:sp>
            <p:nvSpPr>
              <p:cNvPr id="1497" name="Shape 1497"/>
              <p:cNvSpPr/>
              <p:nvPr/>
            </p:nvSpPr>
            <p:spPr>
              <a:xfrm>
                <a:off x="5563487" y="2859456"/>
                <a:ext cx="896400" cy="896400"/>
              </a:xfrm>
              <a:prstGeom prst="ellipse">
                <a:avLst/>
              </a:prstGeom>
              <a:noFill/>
              <a:ln w="38100" cap="flat" cmpd="sng">
                <a:solidFill>
                  <a:schemeClr val="accent4"/>
                </a:solidFill>
                <a:prstDash val="solid"/>
                <a:round/>
                <a:headEnd type="none" w="med" len="med"/>
                <a:tailEnd type="none" w="med" len="med"/>
              </a:ln>
            </p:spPr>
            <p:txBody>
              <a:bodyPr lIns="91425" tIns="91425" rIns="91425" bIns="91425"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98" name="Shape 1498"/>
              <p:cNvSpPr txBox="1"/>
              <p:nvPr/>
            </p:nvSpPr>
            <p:spPr>
              <a:xfrm>
                <a:off x="5607486" y="3033135"/>
                <a:ext cx="808500" cy="222900"/>
              </a:xfrm>
              <a:prstGeom prst="rect">
                <a:avLst/>
              </a:prstGeom>
              <a:noFill/>
              <a:ln>
                <a:noFill/>
              </a:ln>
            </p:spPr>
            <p:txBody>
              <a:bodyPr lIns="91425" tIns="91425" rIns="91425" bIns="91425"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99" name="Shape 1499"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771196" y="3211117"/>
                <a:ext cx="481060" cy="481060"/>
              </a:xfrm>
              <a:prstGeom prst="rect">
                <a:avLst/>
              </a:prstGeom>
              <a:noFill/>
              <a:ln>
                <a:noFill/>
              </a:ln>
            </p:spPr>
          </p:pic>
        </p:grpSp>
        <p:grpSp>
          <p:nvGrpSpPr>
            <p:cNvPr id="1500" name="Shape 1500"/>
            <p:cNvGrpSpPr/>
            <p:nvPr/>
          </p:nvGrpSpPr>
          <p:grpSpPr>
            <a:xfrm>
              <a:off x="7631740" y="4030743"/>
              <a:ext cx="896400" cy="896400"/>
              <a:chOff x="5563415" y="4030706"/>
              <a:chExt cx="896400" cy="896400"/>
            </a:xfrm>
          </p:grpSpPr>
          <p:sp>
            <p:nvSpPr>
              <p:cNvPr id="1501" name="Shape 1501"/>
              <p:cNvSpPr/>
              <p:nvPr/>
            </p:nvSpPr>
            <p:spPr>
              <a:xfrm>
                <a:off x="5563415" y="4030706"/>
                <a:ext cx="896400" cy="896400"/>
              </a:xfrm>
              <a:prstGeom prst="ellipse">
                <a:avLst/>
              </a:prstGeom>
              <a:noFill/>
              <a:ln w="38100" cap="flat" cmpd="sng">
                <a:solidFill>
                  <a:schemeClr val="accent5"/>
                </a:solidFill>
                <a:prstDash val="solid"/>
                <a:round/>
                <a:headEnd type="none" w="med" len="med"/>
                <a:tailEnd type="none" w="med" len="med"/>
              </a:ln>
            </p:spPr>
            <p:txBody>
              <a:bodyPr lIns="91425" tIns="91425" rIns="91425" bIns="91425"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502" name="Shape 1502"/>
              <p:cNvSpPr txBox="1"/>
              <p:nvPr/>
            </p:nvSpPr>
            <p:spPr>
              <a:xfrm>
                <a:off x="5607415" y="4204385"/>
                <a:ext cx="808500" cy="222900"/>
              </a:xfrm>
              <a:prstGeom prst="rect">
                <a:avLst/>
              </a:prstGeom>
              <a:noFill/>
              <a:ln>
                <a:noFill/>
              </a:ln>
            </p:spPr>
            <p:txBody>
              <a:bodyPr lIns="91425" tIns="91425" rIns="91425" bIns="91425"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503" name="Shape 1503"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771124" y="4382367"/>
                <a:ext cx="481060" cy="481060"/>
              </a:xfrm>
              <a:prstGeom prst="rect">
                <a:avLst/>
              </a:prstGeom>
              <a:noFill/>
              <a:ln>
                <a:noFill/>
              </a:ln>
            </p:spPr>
          </p:pic>
        </p:grpSp>
      </p:grpSp>
      <p:grpSp>
        <p:nvGrpSpPr>
          <p:cNvPr id="1504" name="Shape 1504"/>
          <p:cNvGrpSpPr/>
          <p:nvPr/>
        </p:nvGrpSpPr>
        <p:grpSpPr>
          <a:xfrm>
            <a:off x="11836580" y="3001298"/>
            <a:ext cx="1593600" cy="1593600"/>
            <a:chOff x="5563433" y="1688230"/>
            <a:chExt cx="896400" cy="896400"/>
          </a:xfrm>
        </p:grpSpPr>
        <p:sp>
          <p:nvSpPr>
            <p:cNvPr id="1505" name="Shape 1505"/>
            <p:cNvSpPr/>
            <p:nvPr/>
          </p:nvSpPr>
          <p:spPr>
            <a:xfrm>
              <a:off x="5563433" y="1688230"/>
              <a:ext cx="896400" cy="896400"/>
            </a:xfrm>
            <a:prstGeom prst="ellipse">
              <a:avLst/>
            </a:prstGeom>
            <a:no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506" name="Shape 1506"/>
            <p:cNvSpPr txBox="1"/>
            <p:nvPr/>
          </p:nvSpPr>
          <p:spPr>
            <a:xfrm>
              <a:off x="5607433" y="1861909"/>
              <a:ext cx="808500" cy="222900"/>
            </a:xfrm>
            <a:prstGeom prst="rect">
              <a:avLst/>
            </a:prstGeom>
            <a:noFill/>
            <a:ln>
              <a:noFill/>
            </a:ln>
          </p:spPr>
          <p:txBody>
            <a:bodyPr lIns="91425" tIns="91425" rIns="91425" bIns="91425"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507" name="Shape 1507"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771142" y="2039892"/>
              <a:ext cx="481060" cy="481060"/>
            </a:xfrm>
            <a:prstGeom prst="rect">
              <a:avLst/>
            </a:prstGeom>
            <a:noFill/>
            <a:ln>
              <a:noFill/>
            </a:ln>
          </p:spPr>
        </p:pic>
      </p:grpSp>
      <p:cxnSp>
        <p:nvCxnSpPr>
          <p:cNvPr id="1508" name="Shape 1508"/>
          <p:cNvCxnSpPr>
            <a:stCxn id="1505" idx="4"/>
            <a:endCxn id="1493" idx="0"/>
          </p:cNvCxnSpPr>
          <p:nvPr/>
        </p:nvCxnSpPr>
        <p:spPr>
          <a:xfrm>
            <a:off x="12633380" y="4594900"/>
            <a:ext cx="0" cy="780267"/>
          </a:xfrm>
          <a:prstGeom prst="straightConnector1">
            <a:avLst/>
          </a:prstGeom>
          <a:noFill/>
          <a:ln w="38100" cap="flat" cmpd="sng">
            <a:solidFill>
              <a:schemeClr val="accent1"/>
            </a:solidFill>
            <a:prstDash val="solid"/>
            <a:round/>
            <a:headEnd type="none" w="lg" len="lg"/>
            <a:tailEnd type="triangle" w="lg" len="lg"/>
          </a:ln>
        </p:spPr>
      </p:cxnSp>
      <p:cxnSp>
        <p:nvCxnSpPr>
          <p:cNvPr id="1509" name="Shape 1509"/>
          <p:cNvCxnSpPr>
            <a:stCxn id="1497" idx="7"/>
            <a:endCxn id="1493" idx="3"/>
          </p:cNvCxnSpPr>
          <p:nvPr/>
        </p:nvCxnSpPr>
        <p:spPr>
          <a:xfrm rot="10800000" flipH="1">
            <a:off x="10923980" y="6989543"/>
            <a:ext cx="1040532" cy="409600"/>
          </a:xfrm>
          <a:prstGeom prst="straightConnector1">
            <a:avLst/>
          </a:prstGeom>
          <a:noFill/>
          <a:ln w="38100" cap="flat" cmpd="sng">
            <a:solidFill>
              <a:schemeClr val="accent4"/>
            </a:solidFill>
            <a:prstDash val="solid"/>
            <a:round/>
            <a:headEnd type="none" w="lg" len="lg"/>
            <a:tailEnd type="triangle" w="lg" len="lg"/>
          </a:ln>
        </p:spPr>
      </p:cxnSp>
      <p:cxnSp>
        <p:nvCxnSpPr>
          <p:cNvPr id="1510" name="Shape 1510"/>
          <p:cNvCxnSpPr>
            <a:stCxn id="1501" idx="1"/>
            <a:endCxn id="1493" idx="5"/>
          </p:cNvCxnSpPr>
          <p:nvPr/>
        </p:nvCxnSpPr>
        <p:spPr>
          <a:xfrm rot="10800000">
            <a:off x="13301715" y="6989543"/>
            <a:ext cx="1041067" cy="409600"/>
          </a:xfrm>
          <a:prstGeom prst="straightConnector1">
            <a:avLst/>
          </a:prstGeom>
          <a:noFill/>
          <a:ln w="38100" cap="flat" cmpd="sng">
            <a:solidFill>
              <a:schemeClr val="accent5"/>
            </a:solidFill>
            <a:prstDash val="solid"/>
            <a:round/>
            <a:headEnd type="none" w="lg" len="lg"/>
            <a:tailEnd type="triangle" w="lg" len="lg"/>
          </a:ln>
        </p:spPr>
      </p:cxnSp>
      <p:cxnSp>
        <p:nvCxnSpPr>
          <p:cNvPr id="1511" name="Shape 1511"/>
          <p:cNvCxnSpPr/>
          <p:nvPr/>
        </p:nvCxnSpPr>
        <p:spPr>
          <a:xfrm>
            <a:off x="7945333" y="3458980"/>
            <a:ext cx="0" cy="4452267"/>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9132428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Shape 1566"/>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lgn="ctr">
              <a:buClr>
                <a:schemeClr val="accent1"/>
              </a:buClr>
              <a:buSzPct val="25000"/>
            </a:pPr>
            <a:r>
              <a:rPr lang="en-US" sz="5300"/>
              <a:t>Continuous Workflow</a:t>
            </a:r>
          </a:p>
        </p:txBody>
      </p:sp>
      <p:grpSp>
        <p:nvGrpSpPr>
          <p:cNvPr id="1567" name="Shape 1567"/>
          <p:cNvGrpSpPr/>
          <p:nvPr/>
        </p:nvGrpSpPr>
        <p:grpSpPr>
          <a:xfrm>
            <a:off x="3094157" y="1532945"/>
            <a:ext cx="10067666" cy="7180612"/>
            <a:chOff x="2784741" y="1379649"/>
            <a:chExt cx="9060900" cy="6462551"/>
          </a:xfrm>
        </p:grpSpPr>
        <p:pic>
          <p:nvPicPr>
            <p:cNvPr id="1568" name="Shape 1568" descr="detect-correct.png"/>
            <p:cNvPicPr preferRelativeResize="0"/>
            <p:nvPr/>
          </p:nvPicPr>
          <p:blipFill>
            <a:blip r:embed="rId3">
              <a:alphaModFix/>
            </a:blip>
            <a:stretch>
              <a:fillRect/>
            </a:stretch>
          </p:blipFill>
          <p:spPr>
            <a:xfrm>
              <a:off x="2784741" y="1379649"/>
              <a:ext cx="9060900" cy="6462551"/>
            </a:xfrm>
            <a:prstGeom prst="rect">
              <a:avLst/>
            </a:prstGeom>
            <a:noFill/>
            <a:ln>
              <a:noFill/>
            </a:ln>
          </p:spPr>
        </p:pic>
        <p:sp>
          <p:nvSpPr>
            <p:cNvPr id="1569" name="Shape 1569"/>
            <p:cNvSpPr/>
            <p:nvPr/>
          </p:nvSpPr>
          <p:spPr>
            <a:xfrm>
              <a:off x="7978000" y="2887850"/>
              <a:ext cx="3486300" cy="3471300"/>
            </a:xfrm>
            <a:prstGeom prst="ellipse">
              <a:avLst/>
            </a:prstGeom>
            <a:solidFill>
              <a:srgbClr val="B4A7D6"/>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13" fontAlgn="auto">
                <a:spcBef>
                  <a:spcPts val="0"/>
                </a:spcBef>
                <a:spcAft>
                  <a:spcPts val="0"/>
                </a:spcAft>
              </a:pPr>
              <a:r>
                <a:rPr lang="en-US" sz="5600" b="1" kern="0">
                  <a:solidFill>
                    <a:srgbClr val="FFFFFF"/>
                  </a:solidFill>
                  <a:latin typeface="Arial"/>
                  <a:ea typeface="Arial"/>
                  <a:cs typeface="Arial"/>
                  <a:sym typeface="Arial"/>
                </a:rPr>
                <a:t>Correct</a:t>
              </a:r>
            </a:p>
          </p:txBody>
        </p:sp>
        <p:sp>
          <p:nvSpPr>
            <p:cNvPr id="1570" name="Shape 1570"/>
            <p:cNvSpPr/>
            <p:nvPr/>
          </p:nvSpPr>
          <p:spPr>
            <a:xfrm>
              <a:off x="3052425" y="2887850"/>
              <a:ext cx="3486300" cy="3471300"/>
            </a:xfrm>
            <a:prstGeom prst="ellipse">
              <a:avLst/>
            </a:prstGeom>
            <a:solidFill>
              <a:srgbClr val="6BB2E2"/>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13" fontAlgn="auto">
                <a:spcBef>
                  <a:spcPts val="0"/>
                </a:spcBef>
                <a:spcAft>
                  <a:spcPts val="0"/>
                </a:spcAft>
              </a:pPr>
              <a:r>
                <a:rPr lang="en-US" sz="5600" b="1" kern="0">
                  <a:solidFill>
                    <a:srgbClr val="FFFFFF"/>
                  </a:solidFill>
                  <a:latin typeface="Arial"/>
                  <a:ea typeface="Arial"/>
                  <a:cs typeface="Arial"/>
                  <a:sym typeface="Arial"/>
                </a:rPr>
                <a:t>Detect</a:t>
              </a:r>
            </a:p>
          </p:txBody>
        </p:sp>
      </p:grpSp>
    </p:spTree>
    <p:extLst>
      <p:ext uri="{BB962C8B-B14F-4D97-AF65-F5344CB8AC3E}">
        <p14:creationId xmlns:p14="http://schemas.microsoft.com/office/powerpoint/2010/main" val="19435459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p:nvPr/>
        </p:nvSpPr>
        <p:spPr>
          <a:xfrm>
            <a:off x="8669868" y="649"/>
            <a:ext cx="7586133" cy="9142933"/>
          </a:xfrm>
          <a:prstGeom prst="rect">
            <a:avLst/>
          </a:prstGeom>
          <a:solidFill>
            <a:srgbClr val="435464"/>
          </a:solidFill>
          <a:ln>
            <a:noFill/>
          </a:ln>
        </p:spPr>
        <p:txBody>
          <a:bodyPr lIns="597541" tIns="2270712" rIns="121899" bIns="60928" anchor="t" anchorCtr="0">
            <a:noAutofit/>
          </a:bodyPr>
          <a:lstStyle/>
          <a:p>
            <a:pPr defTabSz="1625513" fontAlgn="auto">
              <a:lnSpc>
                <a:spcPct val="90000"/>
              </a:lnSpc>
              <a:spcBef>
                <a:spcPts val="0"/>
              </a:spcBef>
              <a:spcAft>
                <a:spcPts val="0"/>
              </a:spcAft>
              <a:buClr>
                <a:srgbClr val="FFFFFF"/>
              </a:buClr>
            </a:pPr>
            <a:endParaRPr sz="1800" kern="0">
              <a:solidFill>
                <a:srgbClr val="FFFFFF"/>
              </a:solidFill>
              <a:latin typeface="Raleway"/>
              <a:ea typeface="Raleway"/>
              <a:cs typeface="Raleway"/>
              <a:sym typeface="Raleway"/>
            </a:endParaRPr>
          </a:p>
        </p:txBody>
      </p:sp>
      <p:sp>
        <p:nvSpPr>
          <p:cNvPr id="915" name="Shape 915"/>
          <p:cNvSpPr txBox="1"/>
          <p:nvPr/>
        </p:nvSpPr>
        <p:spPr>
          <a:xfrm>
            <a:off x="8669868" y="2299350"/>
            <a:ext cx="7586133" cy="643198"/>
          </a:xfrm>
          <a:prstGeom prst="rect">
            <a:avLst/>
          </a:prstGeom>
          <a:noFill/>
          <a:ln>
            <a:noFill/>
          </a:ln>
        </p:spPr>
        <p:txBody>
          <a:bodyPr lIns="121899" tIns="121899" rIns="121899" bIns="121899" anchor="t" anchorCtr="0">
            <a:noAutofit/>
          </a:bodyPr>
          <a:lstStyle/>
          <a:p>
            <a:pPr algn="ctr" defTabSz="1625513" fontAlgn="auto">
              <a:spcBef>
                <a:spcPts val="0"/>
              </a:spcBef>
              <a:spcAft>
                <a:spcPts val="0"/>
              </a:spcAft>
              <a:buClr>
                <a:srgbClr val="FFFFFF"/>
              </a:buClr>
              <a:buSzPct val="25000"/>
            </a:pPr>
            <a:r>
              <a:rPr lang="en" sz="2000" b="1" kern="0">
                <a:solidFill>
                  <a:srgbClr val="FFFFFF"/>
                </a:solidFill>
                <a:latin typeface="Raleway"/>
                <a:ea typeface="Raleway"/>
                <a:cs typeface="Raleway"/>
                <a:sym typeface="Raleway"/>
              </a:rPr>
              <a:t>PART OF A PROCESS OF CONTINUOUS COMPLIANCE</a:t>
            </a:r>
          </a:p>
        </p:txBody>
      </p:sp>
      <p:grpSp>
        <p:nvGrpSpPr>
          <p:cNvPr id="916" name="Shape 916"/>
          <p:cNvGrpSpPr/>
          <p:nvPr/>
        </p:nvGrpSpPr>
        <p:grpSpPr>
          <a:xfrm>
            <a:off x="9018876" y="3346028"/>
            <a:ext cx="6888866" cy="907451"/>
            <a:chOff x="6136642" y="2357925"/>
            <a:chExt cx="8591989" cy="1131799"/>
          </a:xfrm>
        </p:grpSpPr>
        <p:pic>
          <p:nvPicPr>
            <p:cNvPr id="917" name="Shape 917"/>
            <p:cNvPicPr preferRelativeResize="0"/>
            <p:nvPr/>
          </p:nvPicPr>
          <p:blipFill rotWithShape="1">
            <a:blip r:embed="rId3">
              <a:alphaModFix/>
            </a:blip>
            <a:srcRect/>
            <a:stretch/>
          </p:blipFill>
          <p:spPr>
            <a:xfrm>
              <a:off x="6692436" y="2795067"/>
              <a:ext cx="700213" cy="694656"/>
            </a:xfrm>
            <a:prstGeom prst="rect">
              <a:avLst/>
            </a:prstGeom>
            <a:noFill/>
            <a:ln>
              <a:noFill/>
            </a:ln>
          </p:spPr>
        </p:pic>
        <p:pic>
          <p:nvPicPr>
            <p:cNvPr id="918" name="Shape 918"/>
            <p:cNvPicPr preferRelativeResize="0"/>
            <p:nvPr/>
          </p:nvPicPr>
          <p:blipFill rotWithShape="1">
            <a:blip r:embed="rId4">
              <a:alphaModFix/>
            </a:blip>
            <a:srcRect/>
            <a:stretch/>
          </p:blipFill>
          <p:spPr>
            <a:xfrm>
              <a:off x="8245082" y="2800625"/>
              <a:ext cx="916947" cy="689099"/>
            </a:xfrm>
            <a:prstGeom prst="rect">
              <a:avLst/>
            </a:prstGeom>
            <a:noFill/>
            <a:ln>
              <a:noFill/>
            </a:ln>
          </p:spPr>
        </p:pic>
        <p:pic>
          <p:nvPicPr>
            <p:cNvPr id="919" name="Shape 919"/>
            <p:cNvPicPr preferRelativeResize="0"/>
            <p:nvPr/>
          </p:nvPicPr>
          <p:blipFill rotWithShape="1">
            <a:blip r:embed="rId5">
              <a:alphaModFix/>
            </a:blip>
            <a:srcRect/>
            <a:stretch/>
          </p:blipFill>
          <p:spPr>
            <a:xfrm>
              <a:off x="10014459" y="2833968"/>
              <a:ext cx="939176" cy="655754"/>
            </a:xfrm>
            <a:prstGeom prst="rect">
              <a:avLst/>
            </a:prstGeom>
            <a:noFill/>
            <a:ln>
              <a:noFill/>
            </a:ln>
          </p:spPr>
        </p:pic>
        <p:pic>
          <p:nvPicPr>
            <p:cNvPr id="920" name="Shape 920"/>
            <p:cNvPicPr preferRelativeResize="0"/>
            <p:nvPr/>
          </p:nvPicPr>
          <p:blipFill rotWithShape="1">
            <a:blip r:embed="rId6">
              <a:alphaModFix/>
            </a:blip>
            <a:srcRect/>
            <a:stretch/>
          </p:blipFill>
          <p:spPr>
            <a:xfrm>
              <a:off x="11806065" y="2789510"/>
              <a:ext cx="700213" cy="700213"/>
            </a:xfrm>
            <a:prstGeom prst="rect">
              <a:avLst/>
            </a:prstGeom>
            <a:noFill/>
            <a:ln>
              <a:noFill/>
            </a:ln>
          </p:spPr>
        </p:pic>
        <p:pic>
          <p:nvPicPr>
            <p:cNvPr id="921" name="Shape 921"/>
            <p:cNvPicPr preferRelativeResize="0"/>
            <p:nvPr/>
          </p:nvPicPr>
          <p:blipFill rotWithShape="1">
            <a:blip r:embed="rId7">
              <a:alphaModFix/>
            </a:blip>
            <a:srcRect/>
            <a:stretch/>
          </p:blipFill>
          <p:spPr>
            <a:xfrm>
              <a:off x="13358709" y="2761725"/>
              <a:ext cx="928062" cy="727999"/>
            </a:xfrm>
            <a:prstGeom prst="rect">
              <a:avLst/>
            </a:prstGeom>
            <a:noFill/>
            <a:ln>
              <a:noFill/>
            </a:ln>
          </p:spPr>
        </p:pic>
        <p:sp>
          <p:nvSpPr>
            <p:cNvPr id="922" name="Shape 922"/>
            <p:cNvSpPr/>
            <p:nvPr/>
          </p:nvSpPr>
          <p:spPr>
            <a:xfrm>
              <a:off x="7653117"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13"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3" name="Shape 923"/>
            <p:cNvSpPr/>
            <p:nvPr/>
          </p:nvSpPr>
          <p:spPr>
            <a:xfrm>
              <a:off x="9422493"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13"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4" name="Shape 924"/>
            <p:cNvSpPr/>
            <p:nvPr/>
          </p:nvSpPr>
          <p:spPr>
            <a:xfrm>
              <a:off x="11214100"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13"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5" name="Shape 925"/>
            <p:cNvSpPr/>
            <p:nvPr/>
          </p:nvSpPr>
          <p:spPr>
            <a:xfrm>
              <a:off x="12766745"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13"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6" name="Shape 926"/>
            <p:cNvSpPr txBox="1"/>
            <p:nvPr/>
          </p:nvSpPr>
          <p:spPr>
            <a:xfrm>
              <a:off x="6136642" y="2357925"/>
              <a:ext cx="1811815" cy="331500"/>
            </a:xfrm>
            <a:prstGeom prst="rect">
              <a:avLst/>
            </a:prstGeom>
            <a:noFill/>
            <a:ln>
              <a:noFill/>
            </a:ln>
          </p:spPr>
          <p:txBody>
            <a:bodyPr lIns="68575" tIns="68575" rIns="68575" bIns="68575" anchor="b" anchorCtr="0">
              <a:noAutofit/>
            </a:bodyPr>
            <a:lstStyle/>
            <a:p>
              <a:pPr algn="ctr" defTabSz="1625513"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Scan for Compliance</a:t>
              </a:r>
            </a:p>
          </p:txBody>
        </p:sp>
        <p:sp>
          <p:nvSpPr>
            <p:cNvPr id="927" name="Shape 927"/>
            <p:cNvSpPr txBox="1"/>
            <p:nvPr/>
          </p:nvSpPr>
          <p:spPr>
            <a:xfrm>
              <a:off x="7797642" y="2357925"/>
              <a:ext cx="1811815" cy="331500"/>
            </a:xfrm>
            <a:prstGeom prst="rect">
              <a:avLst/>
            </a:prstGeom>
            <a:noFill/>
            <a:ln>
              <a:noFill/>
            </a:ln>
          </p:spPr>
          <p:txBody>
            <a:bodyPr lIns="68575" tIns="68575" rIns="68575" bIns="68575" anchor="b" anchorCtr="0">
              <a:noAutofit/>
            </a:bodyPr>
            <a:lstStyle/>
            <a:p>
              <a:pPr algn="ctr" defTabSz="1625513"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Locally</a:t>
              </a:r>
            </a:p>
          </p:txBody>
        </p:sp>
        <p:sp>
          <p:nvSpPr>
            <p:cNvPr id="928" name="Shape 928"/>
            <p:cNvSpPr txBox="1"/>
            <p:nvPr/>
          </p:nvSpPr>
          <p:spPr>
            <a:xfrm>
              <a:off x="9578128" y="2357925"/>
              <a:ext cx="1811815" cy="331500"/>
            </a:xfrm>
            <a:prstGeom prst="rect">
              <a:avLst/>
            </a:prstGeom>
            <a:noFill/>
            <a:ln>
              <a:noFill/>
            </a:ln>
          </p:spPr>
          <p:txBody>
            <a:bodyPr lIns="68575" tIns="68575" rIns="68575" bIns="68575" anchor="b" anchorCtr="0">
              <a:noAutofit/>
            </a:bodyPr>
            <a:lstStyle/>
            <a:p>
              <a:pPr algn="ctr" defTabSz="1625513"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CI/CD</a:t>
              </a:r>
            </a:p>
          </p:txBody>
        </p:sp>
        <p:sp>
          <p:nvSpPr>
            <p:cNvPr id="929" name="Shape 929"/>
            <p:cNvSpPr txBox="1"/>
            <p:nvPr/>
          </p:nvSpPr>
          <p:spPr>
            <a:xfrm>
              <a:off x="11250254" y="2357925"/>
              <a:ext cx="1811815" cy="331500"/>
            </a:xfrm>
            <a:prstGeom prst="rect">
              <a:avLst/>
            </a:prstGeom>
            <a:noFill/>
            <a:ln>
              <a:noFill/>
            </a:ln>
          </p:spPr>
          <p:txBody>
            <a:bodyPr lIns="68575" tIns="68575" rIns="68575" bIns="68575" anchor="b" anchorCtr="0">
              <a:noAutofit/>
            </a:bodyPr>
            <a:lstStyle/>
            <a:p>
              <a:pPr algn="ctr" defTabSz="1625513"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Remediate</a:t>
              </a:r>
            </a:p>
          </p:txBody>
        </p:sp>
        <p:sp>
          <p:nvSpPr>
            <p:cNvPr id="930" name="Shape 930"/>
            <p:cNvSpPr txBox="1"/>
            <p:nvPr/>
          </p:nvSpPr>
          <p:spPr>
            <a:xfrm>
              <a:off x="12916817" y="2357925"/>
              <a:ext cx="1811815" cy="331500"/>
            </a:xfrm>
            <a:prstGeom prst="rect">
              <a:avLst/>
            </a:prstGeom>
            <a:noFill/>
            <a:ln>
              <a:noFill/>
            </a:ln>
          </p:spPr>
          <p:txBody>
            <a:bodyPr lIns="68575" tIns="68575" rIns="68575" bIns="68575" anchor="b" anchorCtr="0">
              <a:noAutofit/>
            </a:bodyPr>
            <a:lstStyle/>
            <a:p>
              <a:pPr algn="ctr" defTabSz="1625513"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Verify</a:t>
              </a:r>
            </a:p>
          </p:txBody>
        </p:sp>
      </p:grpSp>
      <p:sp>
        <p:nvSpPr>
          <p:cNvPr id="931" name="Shape 931"/>
          <p:cNvSpPr txBox="1"/>
          <p:nvPr/>
        </p:nvSpPr>
        <p:spPr>
          <a:xfrm>
            <a:off x="8669868" y="4565078"/>
            <a:ext cx="7586133" cy="643198"/>
          </a:xfrm>
          <a:prstGeom prst="rect">
            <a:avLst/>
          </a:prstGeom>
          <a:noFill/>
          <a:ln>
            <a:noFill/>
          </a:ln>
        </p:spPr>
        <p:txBody>
          <a:bodyPr lIns="121899" tIns="121899" rIns="121899" bIns="121899" anchor="t" anchorCtr="0">
            <a:noAutofit/>
          </a:bodyPr>
          <a:lstStyle/>
          <a:p>
            <a:pPr algn="ctr" defTabSz="1625513" fontAlgn="auto">
              <a:spcBef>
                <a:spcPts val="0"/>
              </a:spcBef>
              <a:spcAft>
                <a:spcPts val="0"/>
              </a:spcAft>
              <a:buSzPct val="25000"/>
            </a:pPr>
            <a:r>
              <a:rPr lang="en" sz="2000" b="1" kern="0">
                <a:solidFill>
                  <a:srgbClr val="FFFFFF"/>
                </a:solidFill>
                <a:latin typeface="Raleway"/>
                <a:ea typeface="Raleway"/>
                <a:cs typeface="Raleway"/>
                <a:sym typeface="Raleway"/>
              </a:rPr>
              <a:t>A SIMPLE EXAMPLE OF AN INSPEC CIS RULE</a:t>
            </a:r>
          </a:p>
        </p:txBody>
      </p:sp>
      <p:sp>
        <p:nvSpPr>
          <p:cNvPr id="932" name="Shape 932"/>
          <p:cNvSpPr txBox="1">
            <a:spLocks noGrp="1"/>
          </p:cNvSpPr>
          <p:nvPr>
            <p:ph type="title"/>
          </p:nvPr>
        </p:nvSpPr>
        <p:spPr>
          <a:xfrm>
            <a:off x="677334" y="609600"/>
            <a:ext cx="9243518" cy="738663"/>
          </a:xfrm>
          <a:prstGeom prst="rect">
            <a:avLst/>
          </a:prstGeom>
          <a:noFill/>
          <a:ln>
            <a:noFill/>
          </a:ln>
        </p:spPr>
        <p:txBody>
          <a:bodyPr lIns="0" tIns="0" rIns="0" bIns="0" anchor="t" anchorCtr="0">
            <a:noAutofit/>
          </a:bodyPr>
          <a:lstStyle/>
          <a:p>
            <a:pPr>
              <a:buSzPct val="25000"/>
            </a:pPr>
            <a:r>
              <a:rPr lang="en" dirty="0"/>
              <a:t>InSpec</a:t>
            </a:r>
          </a:p>
        </p:txBody>
      </p:sp>
      <p:sp>
        <p:nvSpPr>
          <p:cNvPr id="933" name="Shape 933"/>
          <p:cNvSpPr txBox="1">
            <a:spLocks noGrp="1"/>
          </p:cNvSpPr>
          <p:nvPr>
            <p:ph type="body" idx="1"/>
          </p:nvPr>
        </p:nvSpPr>
        <p:spPr>
          <a:xfrm>
            <a:off x="677333" y="2622711"/>
            <a:ext cx="7479467" cy="5161600"/>
          </a:xfrm>
          <a:prstGeom prst="rect">
            <a:avLst/>
          </a:prstGeom>
          <a:noFill/>
          <a:ln>
            <a:noFill/>
          </a:ln>
        </p:spPr>
        <p:txBody>
          <a:bodyPr lIns="0" tIns="0" rIns="0" bIns="0" anchor="t" anchorCtr="0">
            <a:noAutofit/>
          </a:bodyPr>
          <a:lstStyle/>
          <a:p>
            <a:pPr marL="383784" lvl="2" indent="-383784">
              <a:spcBef>
                <a:spcPts val="0"/>
              </a:spcBef>
              <a:spcAft>
                <a:spcPts val="0"/>
              </a:spcAft>
              <a:buSzPct val="100000"/>
            </a:pPr>
            <a:r>
              <a:rPr lang="en" sz="2600" dirty="0"/>
              <a:t>Translate </a:t>
            </a:r>
            <a:r>
              <a:rPr lang="en" sz="2600" b="1" dirty="0">
                <a:solidFill>
                  <a:schemeClr val="accent1"/>
                </a:solidFill>
              </a:rPr>
              <a:t>compliance</a:t>
            </a:r>
            <a:r>
              <a:rPr lang="en" sz="2600" dirty="0"/>
              <a:t> into Code</a:t>
            </a:r>
          </a:p>
          <a:p>
            <a:pPr marL="383784" lvl="2" indent="-383784">
              <a:spcBef>
                <a:spcPts val="1600"/>
              </a:spcBef>
              <a:spcAft>
                <a:spcPts val="0"/>
              </a:spcAft>
              <a:buSzPct val="100000"/>
            </a:pPr>
            <a:r>
              <a:rPr lang="en" sz="2600" b="1" dirty="0">
                <a:solidFill>
                  <a:schemeClr val="accent1"/>
                </a:solidFill>
              </a:rPr>
              <a:t>Clearly</a:t>
            </a:r>
            <a:r>
              <a:rPr lang="en" sz="2600" dirty="0"/>
              <a:t> express statements of policy</a:t>
            </a:r>
          </a:p>
          <a:p>
            <a:pPr marL="383784" lvl="2" indent="-383784">
              <a:spcBef>
                <a:spcPts val="1600"/>
              </a:spcBef>
              <a:spcAft>
                <a:spcPts val="0"/>
              </a:spcAft>
              <a:buSzPct val="100000"/>
            </a:pPr>
            <a:r>
              <a:rPr lang="en" sz="2600" dirty="0"/>
              <a:t>Move risk to build/test from </a:t>
            </a:r>
            <a:r>
              <a:rPr lang="en" sz="2600" b="1" dirty="0">
                <a:solidFill>
                  <a:schemeClr val="accent1"/>
                </a:solidFill>
              </a:rPr>
              <a:t>runtime</a:t>
            </a:r>
          </a:p>
          <a:p>
            <a:pPr marL="383784" lvl="2" indent="-383784">
              <a:spcBef>
                <a:spcPts val="1600"/>
              </a:spcBef>
              <a:spcAft>
                <a:spcPts val="0"/>
              </a:spcAft>
              <a:buSzPct val="100000"/>
            </a:pPr>
            <a:r>
              <a:rPr lang="en" sz="2600" dirty="0"/>
              <a:t>Find issues </a:t>
            </a:r>
            <a:r>
              <a:rPr lang="en" sz="2600" b="1" dirty="0">
                <a:solidFill>
                  <a:schemeClr val="accent1"/>
                </a:solidFill>
              </a:rPr>
              <a:t>early</a:t>
            </a:r>
          </a:p>
          <a:p>
            <a:pPr marL="383784" lvl="2" indent="-383784">
              <a:spcBef>
                <a:spcPts val="1600"/>
              </a:spcBef>
              <a:spcAft>
                <a:spcPts val="0"/>
              </a:spcAft>
              <a:buSzPct val="100000"/>
            </a:pPr>
            <a:r>
              <a:rPr lang="en" sz="2600" dirty="0"/>
              <a:t>Write code </a:t>
            </a:r>
            <a:r>
              <a:rPr lang="en" sz="2600" b="1" dirty="0">
                <a:solidFill>
                  <a:schemeClr val="accent1"/>
                </a:solidFill>
              </a:rPr>
              <a:t>quickly</a:t>
            </a:r>
          </a:p>
          <a:p>
            <a:pPr marL="383784" lvl="2" indent="-383784">
              <a:spcBef>
                <a:spcPts val="1600"/>
              </a:spcBef>
              <a:spcAft>
                <a:spcPts val="0"/>
              </a:spcAft>
              <a:buSzPct val="100000"/>
            </a:pPr>
            <a:r>
              <a:rPr lang="en" sz="2600" dirty="0"/>
              <a:t>Run code </a:t>
            </a:r>
            <a:r>
              <a:rPr lang="en" sz="2600" b="1" dirty="0">
                <a:solidFill>
                  <a:schemeClr val="accent1"/>
                </a:solidFill>
              </a:rPr>
              <a:t>anywhere</a:t>
            </a:r>
          </a:p>
          <a:p>
            <a:pPr marL="383784" lvl="2" indent="-383784">
              <a:spcBef>
                <a:spcPts val="1600"/>
              </a:spcBef>
              <a:spcAft>
                <a:spcPts val="0"/>
              </a:spcAft>
              <a:buSzPct val="100000"/>
            </a:pPr>
            <a:r>
              <a:rPr lang="en" sz="2600" b="1" dirty="0">
                <a:solidFill>
                  <a:schemeClr val="accent1"/>
                </a:solidFill>
              </a:rPr>
              <a:t>Inspect</a:t>
            </a:r>
            <a:r>
              <a:rPr lang="en" sz="2600" dirty="0"/>
              <a:t> machines, data</a:t>
            </a:r>
            <a:r>
              <a:rPr lang="en-US" sz="2600" dirty="0"/>
              <a:t>,</a:t>
            </a:r>
            <a:r>
              <a:rPr lang="en" sz="2600" dirty="0"/>
              <a:t> and APIs</a:t>
            </a:r>
          </a:p>
        </p:txBody>
      </p:sp>
      <p:sp>
        <p:nvSpPr>
          <p:cNvPr id="934" name="Shape 934"/>
          <p:cNvSpPr txBox="1">
            <a:spLocks noGrp="1"/>
          </p:cNvSpPr>
          <p:nvPr>
            <p:ph type="body" idx="4294967295"/>
          </p:nvPr>
        </p:nvSpPr>
        <p:spPr>
          <a:xfrm>
            <a:off x="677334" y="1385603"/>
            <a:ext cx="4638944" cy="443198"/>
          </a:xfrm>
          <a:prstGeom prst="rect">
            <a:avLst/>
          </a:prstGeom>
          <a:noFill/>
          <a:ln>
            <a:noFill/>
          </a:ln>
        </p:spPr>
        <p:txBody>
          <a:bodyPr lIns="0" tIns="0" rIns="0" bIns="0" anchor="t" anchorCtr="0">
            <a:noAutofit/>
          </a:bodyPr>
          <a:lstStyle/>
          <a:p>
            <a:pPr>
              <a:spcBef>
                <a:spcPts val="0"/>
              </a:spcBef>
              <a:spcAft>
                <a:spcPts val="0"/>
              </a:spcAft>
              <a:buClr>
                <a:schemeClr val="accent3"/>
              </a:buClr>
              <a:buSzPct val="25000"/>
            </a:pPr>
            <a:r>
              <a:rPr lang="en">
                <a:solidFill>
                  <a:schemeClr val="accent3"/>
                </a:solidFill>
              </a:rPr>
              <a:t>Turn security and compliance into code</a:t>
            </a:r>
          </a:p>
        </p:txBody>
      </p:sp>
      <p:sp>
        <p:nvSpPr>
          <p:cNvPr id="935" name="Shape 935"/>
          <p:cNvSpPr/>
          <p:nvPr/>
        </p:nvSpPr>
        <p:spPr>
          <a:xfrm>
            <a:off x="8669868" y="650"/>
            <a:ext cx="7586133" cy="1828149"/>
          </a:xfrm>
          <a:prstGeom prst="rect">
            <a:avLst/>
          </a:prstGeom>
          <a:solidFill>
            <a:srgbClr val="4197B5"/>
          </a:solidFill>
          <a:ln>
            <a:noFill/>
          </a:ln>
        </p:spPr>
        <p:txBody>
          <a:bodyPr lIns="121944" tIns="60972" rIns="121944" bIns="121899"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936" name="Shape 936"/>
          <p:cNvSpPr/>
          <p:nvPr/>
        </p:nvSpPr>
        <p:spPr>
          <a:xfrm>
            <a:off x="8669868" y="1782751"/>
            <a:ext cx="7586133" cy="121918"/>
          </a:xfrm>
          <a:prstGeom prst="rect">
            <a:avLst/>
          </a:prstGeom>
          <a:solidFill>
            <a:schemeClr val="lt2"/>
          </a:solidFill>
          <a:ln>
            <a:noFill/>
          </a:ln>
        </p:spPr>
        <p:txBody>
          <a:bodyPr lIns="121944" tIns="60972" rIns="121944" bIns="121899"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pic>
        <p:nvPicPr>
          <p:cNvPr id="937" name="Shape 937" descr="white-inspec.pn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2946932" y="557813"/>
            <a:ext cx="3024000" cy="741867"/>
          </a:xfrm>
          <a:prstGeom prst="rect">
            <a:avLst/>
          </a:prstGeom>
          <a:noFill/>
          <a:ln>
            <a:noFill/>
          </a:ln>
        </p:spPr>
      </p:pic>
      <p:grpSp>
        <p:nvGrpSpPr>
          <p:cNvPr id="938" name="Shape 938"/>
          <p:cNvGrpSpPr/>
          <p:nvPr/>
        </p:nvGrpSpPr>
        <p:grpSpPr>
          <a:xfrm>
            <a:off x="9159814" y="5559380"/>
            <a:ext cx="6606988" cy="3278000"/>
            <a:chOff x="5358431" y="1240625"/>
            <a:chExt cx="3716431" cy="1843875"/>
          </a:xfrm>
        </p:grpSpPr>
        <p:sp>
          <p:nvSpPr>
            <p:cNvPr id="939" name="Shape 939"/>
            <p:cNvSpPr/>
            <p:nvPr/>
          </p:nvSpPr>
          <p:spPr>
            <a:xfrm>
              <a:off x="5358462" y="1427900"/>
              <a:ext cx="3716400" cy="1656600"/>
            </a:xfrm>
            <a:prstGeom prst="roundRect">
              <a:avLst>
                <a:gd name="adj" fmla="val 2074"/>
              </a:avLst>
            </a:prstGeom>
            <a:solidFill>
              <a:srgbClr val="3E4346"/>
            </a:solidFill>
            <a:ln>
              <a:noFill/>
            </a:ln>
          </p:spPr>
          <p:txBody>
            <a:bodyPr lIns="91425" tIns="91425" rIns="91425" bIns="91425" anchor="t" anchorCtr="0">
              <a:noAutofit/>
            </a:bodyPr>
            <a:lstStyle/>
            <a:p>
              <a:pPr defTabSz="1625513" fontAlgn="auto">
                <a:spcBef>
                  <a:spcPts val="0"/>
                </a:spcBef>
                <a:spcAft>
                  <a:spcPts val="0"/>
                </a:spcAft>
              </a:pPr>
              <a:r>
                <a:rPr lang="en" sz="1400" b="1" kern="0" dirty="0">
                  <a:solidFill>
                    <a:srgbClr val="FFFFFF"/>
                  </a:solidFill>
                  <a:latin typeface="Consolas"/>
                  <a:ea typeface="Consolas"/>
                  <a:cs typeface="Consolas"/>
                  <a:sym typeface="Consolas"/>
                </a:rPr>
                <a:t>control </a:t>
              </a:r>
              <a:r>
                <a:rPr lang="en" sz="1400" b="1" kern="0" dirty="0">
                  <a:solidFill>
                    <a:srgbClr val="5AB7B2"/>
                  </a:solidFill>
                  <a:latin typeface="Consolas"/>
                  <a:ea typeface="Consolas"/>
                  <a:cs typeface="Consolas"/>
                  <a:sym typeface="Consolas"/>
                </a:rPr>
                <a:t>‘cis-1.4.1’</a:t>
              </a:r>
              <a:r>
                <a:rPr lang="en" sz="1400" b="1" kern="0" dirty="0">
                  <a:solidFill>
                    <a:srgbClr val="FFFFFF"/>
                  </a:solidFill>
                  <a:latin typeface="Consolas"/>
                  <a:ea typeface="Consolas"/>
                  <a:cs typeface="Consolas"/>
                  <a:sym typeface="Consolas"/>
                </a:rPr>
                <a:t> </a:t>
              </a:r>
              <a:r>
                <a:rPr lang="en" sz="1400" b="1" kern="0" dirty="0">
                  <a:solidFill>
                    <a:srgbClr val="FDB714"/>
                  </a:solidFill>
                  <a:latin typeface="Consolas"/>
                  <a:ea typeface="Consolas"/>
                  <a:cs typeface="Consolas"/>
                  <a:sym typeface="Consolas"/>
                </a:rPr>
                <a:t>do</a:t>
              </a:r>
            </a:p>
            <a:p>
              <a:pPr defTabSz="1625513" fontAlgn="auto">
                <a:spcBef>
                  <a:spcPts val="0"/>
                </a:spcBef>
                <a:spcAft>
                  <a:spcPts val="0"/>
                </a:spcAft>
              </a:pPr>
              <a:r>
                <a:rPr lang="en" sz="1400" b="1" kern="0" dirty="0">
                  <a:solidFill>
                    <a:srgbClr val="FFFFFF"/>
                  </a:solidFill>
                  <a:latin typeface="Consolas"/>
                  <a:ea typeface="Consolas"/>
                  <a:cs typeface="Consolas"/>
                  <a:sym typeface="Consolas"/>
                </a:rPr>
                <a:t>	title </a:t>
              </a:r>
              <a:r>
                <a:rPr lang="en" sz="1400" b="1" kern="0" dirty="0">
                  <a:solidFill>
                    <a:srgbClr val="5AB7B2"/>
                  </a:solidFill>
                  <a:latin typeface="Consolas"/>
                  <a:ea typeface="Consolas"/>
                  <a:cs typeface="Consolas"/>
                  <a:sym typeface="Consolas"/>
                </a:rPr>
                <a:t>‘1.4.1 Enable SELinux in /etc/grub.conf’</a:t>
              </a:r>
            </a:p>
            <a:p>
              <a:pPr defTabSz="1625513"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desc</a:t>
              </a:r>
              <a:r>
                <a:rPr lang="en" sz="1400" b="1" kern="0" dirty="0">
                  <a:solidFill>
                    <a:srgbClr val="5AB7B2"/>
                  </a:solidFill>
                  <a:latin typeface="Consolas"/>
                  <a:ea typeface="Consolas"/>
                  <a:cs typeface="Consolas"/>
                  <a:sym typeface="Consolas"/>
                </a:rPr>
                <a:t> ‘</a:t>
              </a:r>
            </a:p>
            <a:p>
              <a:pPr defTabSz="1625513" fontAlgn="auto">
                <a:spcBef>
                  <a:spcPts val="0"/>
                </a:spcBef>
                <a:spcAft>
                  <a:spcPts val="0"/>
                </a:spcAft>
              </a:pPr>
              <a:r>
                <a:rPr lang="en" sz="1400" b="1" kern="0" dirty="0">
                  <a:solidFill>
                    <a:srgbClr val="5AB7B2"/>
                  </a:solidFill>
                  <a:latin typeface="Consolas"/>
                  <a:ea typeface="Consolas"/>
                  <a:cs typeface="Consolas"/>
                  <a:sym typeface="Consolas"/>
                </a:rPr>
                <a:t>		Do not disable SELinux and enforcing in your GRUB configuration. These are important security features that prevent attackers from escalating their access to your systems. For reference see …</a:t>
              </a:r>
            </a:p>
            <a:p>
              <a:pPr defTabSz="1625513" fontAlgn="auto">
                <a:spcBef>
                  <a:spcPts val="0"/>
                </a:spcBef>
                <a:spcAft>
                  <a:spcPts val="0"/>
                </a:spcAft>
              </a:pPr>
              <a:r>
                <a:rPr lang="en" sz="1400" b="1" kern="0" dirty="0">
                  <a:solidFill>
                    <a:srgbClr val="5AB7B2"/>
                  </a:solidFill>
                  <a:latin typeface="Consolas"/>
                  <a:ea typeface="Consolas"/>
                  <a:cs typeface="Consolas"/>
                  <a:sym typeface="Consolas"/>
                </a:rPr>
                <a:t>	‘</a:t>
              </a:r>
            </a:p>
            <a:p>
              <a:pPr defTabSz="1625513"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impact</a:t>
              </a:r>
              <a:r>
                <a:rPr lang="en" sz="1400" b="1" kern="0" dirty="0">
                  <a:solidFill>
                    <a:srgbClr val="5AB7B2"/>
                  </a:solidFill>
                  <a:latin typeface="Consolas"/>
                  <a:ea typeface="Consolas"/>
                  <a:cs typeface="Consolas"/>
                  <a:sym typeface="Consolas"/>
                </a:rPr>
                <a:t> 1.0</a:t>
              </a:r>
            </a:p>
            <a:p>
              <a:pPr defTabSz="1625513"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expect(grub_conf.param ‘selinux’).to_not eq </a:t>
              </a:r>
              <a:r>
                <a:rPr lang="en" sz="1400" b="1" kern="0" dirty="0">
                  <a:solidFill>
                    <a:srgbClr val="5AB7B2"/>
                  </a:solidFill>
                  <a:latin typeface="Consolas"/>
                  <a:ea typeface="Consolas"/>
                  <a:cs typeface="Consolas"/>
                  <a:sym typeface="Consolas"/>
                </a:rPr>
                <a:t>‘0’</a:t>
              </a:r>
            </a:p>
            <a:p>
              <a:pPr indent="812721" defTabSz="1625513" fontAlgn="auto">
                <a:spcBef>
                  <a:spcPts val="0"/>
                </a:spcBef>
                <a:spcAft>
                  <a:spcPts val="0"/>
                </a:spcAft>
              </a:pPr>
              <a:r>
                <a:rPr lang="en" sz="1400" b="1" kern="0" dirty="0">
                  <a:solidFill>
                    <a:srgbClr val="FFFFFF"/>
                  </a:solidFill>
                  <a:latin typeface="Consolas"/>
                  <a:ea typeface="Consolas"/>
                  <a:cs typeface="Consolas"/>
                  <a:sym typeface="Consolas"/>
                </a:rPr>
                <a:t>expect(grub_conf.param ‘enforcing’).to_not eq </a:t>
              </a:r>
              <a:r>
                <a:rPr lang="en" sz="1400" b="1" kern="0" dirty="0">
                  <a:solidFill>
                    <a:srgbClr val="5AB7B2"/>
                  </a:solidFill>
                  <a:latin typeface="Consolas"/>
                  <a:ea typeface="Consolas"/>
                  <a:cs typeface="Consolas"/>
                  <a:sym typeface="Consolas"/>
                </a:rPr>
                <a:t>‘0’</a:t>
              </a:r>
            </a:p>
            <a:p>
              <a:pPr defTabSz="1625513" fontAlgn="auto">
                <a:spcBef>
                  <a:spcPts val="0"/>
                </a:spcBef>
                <a:spcAft>
                  <a:spcPts val="0"/>
                </a:spcAft>
              </a:pPr>
              <a:r>
                <a:rPr lang="en" sz="1400" b="1" kern="0" dirty="0">
                  <a:solidFill>
                    <a:srgbClr val="FDB714"/>
                  </a:solidFill>
                  <a:latin typeface="Consolas"/>
                  <a:ea typeface="Consolas"/>
                  <a:cs typeface="Consolas"/>
                  <a:sym typeface="Consolas"/>
                </a:rPr>
                <a:t>end</a:t>
              </a:r>
            </a:p>
          </p:txBody>
        </p:sp>
        <p:sp>
          <p:nvSpPr>
            <p:cNvPr id="940" name="Shape 940"/>
            <p:cNvSpPr/>
            <p:nvPr/>
          </p:nvSpPr>
          <p:spPr>
            <a:xfrm>
              <a:off x="5358431" y="1240625"/>
              <a:ext cx="3716400" cy="225300"/>
            </a:xfrm>
            <a:prstGeom prst="round2SameRect">
              <a:avLst>
                <a:gd name="adj1" fmla="val 16667"/>
                <a:gd name="adj2" fmla="val 0"/>
              </a:avLst>
            </a:prstGeom>
            <a:solidFill>
              <a:srgbClr val="E4E6E7"/>
            </a:solidFill>
            <a:ln>
              <a:noFill/>
            </a:ln>
          </p:spPr>
          <p:txBody>
            <a:bodyPr lIns="91425" tIns="91425" rIns="91425" bIns="91425" anchor="ctr"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sp>
          <p:nvSpPr>
            <p:cNvPr id="941" name="Shape 941"/>
            <p:cNvSpPr/>
            <p:nvPr/>
          </p:nvSpPr>
          <p:spPr>
            <a:xfrm>
              <a:off x="5436377" y="1297928"/>
              <a:ext cx="110700" cy="110700"/>
            </a:xfrm>
            <a:prstGeom prst="ellipse">
              <a:avLst/>
            </a:prstGeom>
            <a:solidFill>
              <a:srgbClr val="CCCCCC"/>
            </a:solidFill>
            <a:ln>
              <a:noFill/>
            </a:ln>
          </p:spPr>
          <p:txBody>
            <a:bodyPr lIns="91425" tIns="91425" rIns="91425" bIns="91425" anchor="t"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sp>
          <p:nvSpPr>
            <p:cNvPr id="942" name="Shape 942"/>
            <p:cNvSpPr/>
            <p:nvPr/>
          </p:nvSpPr>
          <p:spPr>
            <a:xfrm>
              <a:off x="5608477" y="1297928"/>
              <a:ext cx="110700" cy="110700"/>
            </a:xfrm>
            <a:prstGeom prst="ellipse">
              <a:avLst/>
            </a:prstGeom>
            <a:solidFill>
              <a:srgbClr val="CCCCCC"/>
            </a:solidFill>
            <a:ln>
              <a:noFill/>
            </a:ln>
          </p:spPr>
          <p:txBody>
            <a:bodyPr lIns="91425" tIns="91425" rIns="91425" bIns="91425" anchor="t"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sp>
          <p:nvSpPr>
            <p:cNvPr id="943" name="Shape 943"/>
            <p:cNvSpPr/>
            <p:nvPr/>
          </p:nvSpPr>
          <p:spPr>
            <a:xfrm>
              <a:off x="5780577" y="1297928"/>
              <a:ext cx="110700" cy="110700"/>
            </a:xfrm>
            <a:prstGeom prst="ellipse">
              <a:avLst/>
            </a:prstGeom>
            <a:solidFill>
              <a:srgbClr val="CCCCCC"/>
            </a:solidFill>
            <a:ln>
              <a:noFill/>
            </a:ln>
          </p:spPr>
          <p:txBody>
            <a:bodyPr lIns="91425" tIns="91425" rIns="91425" bIns="91425" anchor="t"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133129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CLI</a:t>
            </a:r>
            <a:endParaRPr lang="en-US" dirty="0"/>
          </a:p>
        </p:txBody>
      </p:sp>
      <p:sp>
        <p:nvSpPr>
          <p:cNvPr id="3" name="Subtitle 2"/>
          <p:cNvSpPr>
            <a:spLocks noGrp="1"/>
          </p:cNvSpPr>
          <p:nvPr>
            <p:ph type="subTitle" idx="1"/>
          </p:nvPr>
        </p:nvSpPr>
        <p:spPr/>
        <p:txBody>
          <a:bodyPr/>
          <a:lstStyle/>
          <a:p>
            <a:r>
              <a:rPr lang="en-US" dirty="0" smtClean="0"/>
              <a:t>Command Line Interface</a:t>
            </a:r>
            <a:endParaRPr lang="en-US" dirty="0"/>
          </a:p>
        </p:txBody>
      </p:sp>
    </p:spTree>
    <p:extLst>
      <p:ext uri="{BB962C8B-B14F-4D97-AF65-F5344CB8AC3E}">
        <p14:creationId xmlns:p14="http://schemas.microsoft.com/office/powerpoint/2010/main" val="291505892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smtClean="0"/>
              <a:t>Create and execute a simple compliance check</a:t>
            </a:r>
            <a:endParaRPr lang="en-US" dirty="0"/>
          </a:p>
        </p:txBody>
      </p:sp>
    </p:spTree>
    <p:extLst>
      <p:ext uri="{BB962C8B-B14F-4D97-AF65-F5344CB8AC3E}">
        <p14:creationId xmlns:p14="http://schemas.microsoft.com/office/powerpoint/2010/main" val="137930616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r>
              <a:rPr lang="en-US" dirty="0" smtClean="0"/>
              <a:t>Review the Center for Internet Security control</a:t>
            </a:r>
          </a:p>
          <a:p>
            <a:r>
              <a:rPr lang="en-US" dirty="0" smtClean="0"/>
              <a:t>Create an </a:t>
            </a:r>
            <a:r>
              <a:rPr lang="en-US" dirty="0" err="1" smtClean="0"/>
              <a:t>InSpec</a:t>
            </a:r>
            <a:r>
              <a:rPr lang="en-US" dirty="0" smtClean="0"/>
              <a:t> profile to verify the control</a:t>
            </a:r>
          </a:p>
          <a:p>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8384985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5300" dirty="0" smtClean="0"/>
              <a:t>Compliance Mandate</a:t>
            </a:r>
            <a:endParaRPr lang="en-US" sz="5300"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666759"/>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158758725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Commands:                                                                                                                                                </a:t>
            </a:r>
          </a:p>
          <a:p>
            <a:r>
              <a:rPr lang="mr-IN" dirty="0"/>
              <a:t>  inspec archive PATH                # archive a profile to tar.gz (default) or zip                                                                      </a:t>
            </a:r>
          </a:p>
          <a:p>
            <a:r>
              <a:rPr lang="mr-IN" dirty="0"/>
              <a:t>  inspec artifact SUBCOMMAND ...     # Sign, verify and install artifacts                                                                                </a:t>
            </a:r>
          </a:p>
          <a:p>
            <a:r>
              <a:rPr lang="mr-IN" dirty="0"/>
              <a:t>  inspec check PATH                  # verify all tests at the specified PATH                                                                            </a:t>
            </a:r>
          </a:p>
          <a:p>
            <a:r>
              <a:rPr lang="mr-IN" dirty="0"/>
              <a:t>  inspec compliance SUBCOMMAND ...   # Chef Compliance commands                                                                                          </a:t>
            </a:r>
          </a:p>
          <a:p>
            <a:r>
              <a:rPr lang="mr-IN" dirty="0"/>
              <a:t>  inspec detect                      # detect the target OS                                                                                              </a:t>
            </a:r>
          </a:p>
          <a:p>
            <a:r>
              <a:rPr lang="mr-IN" dirty="0"/>
              <a:t>  inspec env                         # Output shell-appropriate completion configuration                                                                 </a:t>
            </a:r>
          </a:p>
          <a:p>
            <a:r>
              <a:rPr lang="mr-IN" dirty="0"/>
              <a:t>  inspec exec PATHS                  # run all test files at the specified PATH.                                                                         </a:t>
            </a:r>
          </a:p>
          <a:p>
            <a:r>
              <a:rPr lang="mr-IN" dirty="0"/>
              <a:t>  inspec help [COMMAND]              # Describe available commands or one specific command                                                               </a:t>
            </a:r>
          </a:p>
          <a:p>
            <a:r>
              <a:rPr lang="mr-IN" dirty="0"/>
              <a:t>  inspec init TEMPLATE ...           # Scaffolds a new project                                                                                           </a:t>
            </a:r>
          </a:p>
          <a:p>
            <a:r>
              <a:rPr lang="mr-IN" dirty="0"/>
              <a:t>  inspec json PATH                   # read all tests in PATH and generate a JSON summary                                                                </a:t>
            </a:r>
          </a:p>
          <a:p>
            <a:r>
              <a:rPr lang="mr-IN" dirty="0"/>
              <a:t>  inspec shell                       # open an interactive debugging shell                                                                               </a:t>
            </a:r>
          </a:p>
          <a:p>
            <a:r>
              <a:rPr lang="mr-IN" dirty="0"/>
              <a:t>  inspec supermarket SUBCOMMAND ...  # Supermarket commands                                                                                              </a:t>
            </a:r>
          </a:p>
          <a:p>
            <a:r>
              <a:rPr lang="mr-IN" dirty="0"/>
              <a:t>  inspec vendor PATH                 # Download all dependencies and generate a lockfile in a `vendor` directory                                         </a:t>
            </a:r>
          </a:p>
          <a:p>
            <a:r>
              <a:rPr lang="mr-IN" dirty="0"/>
              <a:t>  inspec version                     # prints the version of this tool                                                                                   </a:t>
            </a:r>
          </a:p>
          <a:p>
            <a:r>
              <a:rPr lang="mr-IN" dirty="0"/>
              <a:t>                                                                                                                                                         </a:t>
            </a:r>
          </a:p>
          <a:p>
            <a:r>
              <a:rPr lang="mr-IN" dirty="0"/>
              <a:t>Options:                                                                                                                                                 </a:t>
            </a:r>
          </a:p>
          <a:p>
            <a:r>
              <a:rPr lang="mr-IN" dirty="0"/>
              <a:t>  l, [--log-level=LOG_LEVEL]         # Set the log level: info (default), debug, warn, error                                                             </a:t>
            </a:r>
          </a:p>
          <a:p>
            <a:r>
              <a:rPr lang="mr-IN" dirty="0"/>
              <a:t>      [--log-location=LOG_LOCATION]  # Location to send diagnostic log messages to. (default: STDOUT or STDERR)                                          </a:t>
            </a:r>
          </a:p>
          <a:p>
            <a:r>
              <a:rPr lang="mr-IN" dirty="0"/>
              <a:t>      [--diagnose], [--no-diagnose]  # Show diagnostics (versions, configurations)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endParaRPr lang="en-US" dirty="0"/>
          </a:p>
        </p:txBody>
      </p:sp>
      <p:sp>
        <p:nvSpPr>
          <p:cNvPr id="5" name="Title 4"/>
          <p:cNvSpPr>
            <a:spLocks noGrp="1"/>
          </p:cNvSpPr>
          <p:nvPr>
            <p:ph type="title"/>
          </p:nvPr>
        </p:nvSpPr>
        <p:spPr/>
        <p:txBody>
          <a:bodyPr/>
          <a:lstStyle/>
          <a:p>
            <a:r>
              <a:rPr lang="en-US" dirty="0" smtClean="0"/>
              <a:t>Run </a:t>
            </a:r>
            <a:r>
              <a:rPr lang="en-US" dirty="0" err="1" smtClean="0"/>
              <a:t>InSpec</a:t>
            </a:r>
            <a:endParaRPr lang="en-US" dirty="0"/>
          </a:p>
        </p:txBody>
      </p:sp>
    </p:spTree>
    <p:extLst>
      <p:ext uri="{BB962C8B-B14F-4D97-AF65-F5344CB8AC3E}">
        <p14:creationId xmlns:p14="http://schemas.microsoft.com/office/powerpoint/2010/main" val="19844574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9870648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Questions</a:t>
            </a:r>
            <a:endParaRPr lang="en-US" dirty="0"/>
          </a:p>
        </p:txBody>
      </p:sp>
      <p:sp>
        <p:nvSpPr>
          <p:cNvPr id="7" name="Subtitle 6"/>
          <p:cNvSpPr>
            <a:spLocks noGrp="1"/>
          </p:cNvSpPr>
          <p:nvPr>
            <p:ph type="subTitle" idx="1"/>
          </p:nvPr>
        </p:nvSpPr>
        <p:spPr/>
        <p:txBody>
          <a:bodyPr/>
          <a:lstStyle/>
          <a:p>
            <a:r>
              <a:rPr lang="en-US" dirty="0" smtClean="0"/>
              <a:t>What version of </a:t>
            </a:r>
            <a:r>
              <a:rPr lang="en-US" dirty="0" err="1" smtClean="0"/>
              <a:t>InSpec</a:t>
            </a:r>
            <a:r>
              <a:rPr lang="en-US" dirty="0" smtClean="0"/>
              <a:t> is installed?</a:t>
            </a:r>
          </a:p>
          <a:p>
            <a:r>
              <a:rPr lang="en-US" dirty="0" smtClean="0"/>
              <a:t>What type(s) of projects with </a:t>
            </a:r>
            <a:r>
              <a:rPr lang="en-US" dirty="0" err="1" smtClean="0"/>
              <a:t>inspec</a:t>
            </a:r>
            <a:r>
              <a:rPr lang="en-US" dirty="0" smtClean="0"/>
              <a:t> </a:t>
            </a:r>
            <a:r>
              <a:rPr lang="en-US" dirty="0" err="1" smtClean="0"/>
              <a:t>init</a:t>
            </a:r>
            <a:r>
              <a:rPr lang="en-US" dirty="0" smtClean="0"/>
              <a:t> generate?</a:t>
            </a:r>
            <a:endParaRPr lang="en-US" dirty="0"/>
          </a:p>
        </p:txBody>
      </p:sp>
    </p:spTree>
    <p:extLst>
      <p:ext uri="{BB962C8B-B14F-4D97-AF65-F5344CB8AC3E}">
        <p14:creationId xmlns:p14="http://schemas.microsoft.com/office/powerpoint/2010/main" val="29926391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Create new profile at /home/ec2-user/ssh                                                                                                                 </a:t>
            </a:r>
          </a:p>
          <a:p>
            <a:r>
              <a:rPr lang="mr-IN" dirty="0"/>
              <a:t> * Create file README.md                                                                                                                                 </a:t>
            </a:r>
          </a:p>
          <a:p>
            <a:r>
              <a:rPr lang="mr-IN" dirty="0"/>
              <a:t> * Create directory controls                                                                                                                             </a:t>
            </a:r>
          </a:p>
          <a:p>
            <a:r>
              <a:rPr lang="mr-IN" dirty="0"/>
              <a:t> * Create file controls/example.rb                                                                                                                       </a:t>
            </a:r>
          </a:p>
          <a:p>
            <a:r>
              <a:rPr lang="mr-IN" dirty="0"/>
              <a:t> * Create file inspec.yml                                                                                                                                </a:t>
            </a:r>
          </a:p>
          <a:p>
            <a:r>
              <a:rPr lang="mr-IN" dirty="0"/>
              <a:t> * Create directory libraries</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a:t>
            </a:r>
            <a:r>
              <a:rPr lang="en-US" dirty="0" err="1" smtClean="0"/>
              <a:t>init</a:t>
            </a:r>
            <a:r>
              <a:rPr lang="en-US" dirty="0" smtClean="0"/>
              <a:t> profile </a:t>
            </a:r>
            <a:r>
              <a:rPr lang="en-US" dirty="0" err="1" smtClean="0"/>
              <a:t>ssh</a:t>
            </a:r>
            <a:endParaRPr lang="en-US" dirty="0"/>
          </a:p>
        </p:txBody>
      </p:sp>
      <p:sp>
        <p:nvSpPr>
          <p:cNvPr id="5" name="Title 4"/>
          <p:cNvSpPr>
            <a:spLocks noGrp="1"/>
          </p:cNvSpPr>
          <p:nvPr>
            <p:ph type="title"/>
          </p:nvPr>
        </p:nvSpPr>
        <p:spPr/>
        <p:txBody>
          <a:bodyPr/>
          <a:lstStyle/>
          <a:p>
            <a:r>
              <a:rPr lang="en-US" dirty="0" smtClean="0"/>
              <a:t>Build scaffold for an </a:t>
            </a:r>
            <a:r>
              <a:rPr lang="en-US" dirty="0" err="1" smtClean="0"/>
              <a:t>ssh</a:t>
            </a:r>
            <a:r>
              <a:rPr lang="en-US" dirty="0" smtClean="0"/>
              <a:t> profile</a:t>
            </a:r>
            <a:endParaRPr lang="en-US" dirty="0"/>
          </a:p>
        </p:txBody>
      </p:sp>
    </p:spTree>
    <p:extLst>
      <p:ext uri="{BB962C8B-B14F-4D97-AF65-F5344CB8AC3E}">
        <p14:creationId xmlns:p14="http://schemas.microsoft.com/office/powerpoint/2010/main" val="21534842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example control</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i="1" dirty="0">
                <a:solidFill>
                  <a:srgbClr val="8F5902"/>
                </a:solidFill>
              </a:rPr>
              <a:t># encoding: utf-8</a:t>
            </a:r>
          </a:p>
          <a:p>
            <a:r>
              <a:rPr lang="en-US" i="1" dirty="0">
                <a:solidFill>
                  <a:srgbClr val="8F5902"/>
                </a:solidFill>
              </a:rPr>
              <a:t># copyright: 2015, The Authors</a:t>
            </a:r>
          </a:p>
          <a:p>
            <a:r>
              <a:rPr lang="en-US" i="1" dirty="0">
                <a:solidFill>
                  <a:srgbClr val="8F5902"/>
                </a:solidFill>
              </a:rPr>
              <a:t># license: All rights reserved</a:t>
            </a:r>
          </a:p>
          <a:p>
            <a:endParaRPr lang="en-US" dirty="0"/>
          </a:p>
          <a:p>
            <a:r>
              <a:rPr lang="en-US" dirty="0">
                <a:solidFill>
                  <a:srgbClr val="000000"/>
                </a:solidFill>
              </a:rPr>
              <a:t>title </a:t>
            </a:r>
            <a:r>
              <a:rPr lang="en-US" dirty="0">
                <a:solidFill>
                  <a:srgbClr val="4E9A06"/>
                </a:solidFill>
              </a:rPr>
              <a:t>'sample section'</a:t>
            </a:r>
          </a:p>
          <a:p>
            <a:endParaRPr lang="en-US" dirty="0"/>
          </a:p>
          <a:p>
            <a:r>
              <a:rPr lang="en-US" i="1" dirty="0">
                <a:solidFill>
                  <a:srgbClr val="8F5902"/>
                </a:solidFill>
              </a:rPr>
              <a:t># you can also use plain tests</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a:p>
            <a:endParaRPr lang="en-US" dirty="0"/>
          </a:p>
          <a:p>
            <a:r>
              <a:rPr lang="en-US" i="1" dirty="0">
                <a:solidFill>
                  <a:srgbClr val="8F5902"/>
                </a:solidFill>
              </a:rPr>
              <a:t># you add controls here</a:t>
            </a:r>
          </a:p>
          <a:p>
            <a:r>
              <a:rPr lang="en-US" dirty="0">
                <a:solidFill>
                  <a:srgbClr val="000000"/>
                </a:solidFill>
              </a:rPr>
              <a:t>control </a:t>
            </a:r>
            <a:r>
              <a:rPr lang="en-US" dirty="0">
                <a:solidFill>
                  <a:srgbClr val="4E9A06"/>
                </a:solidFill>
              </a:rPr>
              <a:t>'tmp-1.0' </a:t>
            </a:r>
            <a:r>
              <a:rPr lang="en-US" b="1" dirty="0">
                <a:solidFill>
                  <a:srgbClr val="204A87"/>
                </a:solidFill>
              </a:rPr>
              <a:t>do                        </a:t>
            </a:r>
            <a:r>
              <a:rPr lang="en-US" b="1" i="1" dirty="0">
                <a:solidFill>
                  <a:srgbClr val="8F5902"/>
                </a:solidFill>
              </a:rPr>
              <a:t># A unique ID for this control</a:t>
            </a:r>
          </a:p>
          <a:p>
            <a:r>
              <a:rPr lang="en-US" dirty="0"/>
              <a:t>  </a:t>
            </a:r>
            <a:r>
              <a:rPr lang="en-US" dirty="0">
                <a:solidFill>
                  <a:srgbClr val="000000"/>
                </a:solidFill>
              </a:rPr>
              <a:t>impact </a:t>
            </a:r>
            <a:r>
              <a:rPr lang="en-US" b="1" dirty="0">
                <a:solidFill>
                  <a:srgbClr val="0000CF"/>
                </a:solidFill>
              </a:rPr>
              <a:t>0</a:t>
            </a:r>
            <a:r>
              <a:rPr lang="en-US" b="1" dirty="0">
                <a:solidFill>
                  <a:srgbClr val="CE5C00"/>
                </a:solidFill>
              </a:rPr>
              <a:t>.</a:t>
            </a:r>
            <a:r>
              <a:rPr lang="en-US" b="1" dirty="0">
                <a:solidFill>
                  <a:srgbClr val="0000CF"/>
                </a:solidFill>
              </a:rPr>
              <a:t>7                                </a:t>
            </a:r>
            <a:r>
              <a:rPr lang="en-US" b="1" i="1" dirty="0">
                <a:solidFill>
                  <a:srgbClr val="8F5902"/>
                </a:solidFill>
              </a:rPr>
              <a:t># The criticality, if this control fails.</a:t>
            </a:r>
          </a:p>
          <a:p>
            <a:r>
              <a:rPr lang="en-US" dirty="0"/>
              <a:t>  </a:t>
            </a:r>
            <a:r>
              <a:rPr lang="en-US" dirty="0">
                <a:solidFill>
                  <a:srgbClr val="000000"/>
                </a:solidFill>
              </a:rPr>
              <a:t>title </a:t>
            </a:r>
            <a:r>
              <a:rPr lang="en-US" dirty="0">
                <a:solidFill>
                  <a:srgbClr val="4E9A06"/>
                </a:solidFill>
              </a:rPr>
              <a:t>'Create /</a:t>
            </a:r>
            <a:r>
              <a:rPr lang="en-US" dirty="0" err="1">
                <a:solidFill>
                  <a:srgbClr val="4E9A06"/>
                </a:solidFill>
              </a:rPr>
              <a:t>tmp</a:t>
            </a:r>
            <a:r>
              <a:rPr lang="en-US" dirty="0">
                <a:solidFill>
                  <a:srgbClr val="4E9A06"/>
                </a:solidFill>
              </a:rPr>
              <a:t> directory'             </a:t>
            </a:r>
            <a:r>
              <a:rPr lang="en-US" i="1" dirty="0">
                <a:solidFill>
                  <a:srgbClr val="8F5902"/>
                </a:solidFill>
              </a:rPr>
              <a:t># A human-readable title</a:t>
            </a:r>
          </a:p>
          <a:p>
            <a:r>
              <a:rPr lang="en-US" dirty="0"/>
              <a:t>  </a:t>
            </a:r>
            <a:r>
              <a:rPr lang="en-US" dirty="0" err="1">
                <a:solidFill>
                  <a:srgbClr val="000000"/>
                </a:solidFill>
              </a:rPr>
              <a:t>desc</a:t>
            </a:r>
            <a:r>
              <a:rPr lang="en-US" dirty="0">
                <a:solidFill>
                  <a:srgbClr val="000000"/>
                </a:solidFill>
              </a:rPr>
              <a:t> </a:t>
            </a:r>
            <a:r>
              <a:rPr lang="en-US" dirty="0">
                <a:solidFill>
                  <a:srgbClr val="4E9A06"/>
                </a:solidFill>
              </a:rPr>
              <a:t>'An optional description...'</a:t>
            </a:r>
          </a:p>
          <a:p>
            <a:r>
              <a:rPr lang="mr-IN" dirty="0"/>
              <a:t>  </a:t>
            </a:r>
            <a:r>
              <a:rPr lang="mr-IN" dirty="0">
                <a:solidFill>
                  <a:srgbClr val="000000"/>
                </a:solidFill>
              </a:rPr>
              <a:t>describe file</a:t>
            </a:r>
            <a:r>
              <a:rPr lang="mr-IN" b="1" dirty="0">
                <a:solidFill>
                  <a:srgbClr val="000000"/>
                </a:solidFill>
              </a:rPr>
              <a:t>(</a:t>
            </a:r>
            <a:r>
              <a:rPr lang="mr-IN" b="1" dirty="0">
                <a:solidFill>
                  <a:srgbClr val="4E9A06"/>
                </a:solidFill>
              </a:rPr>
              <a:t>'/tmp'</a:t>
            </a:r>
            <a:r>
              <a:rPr lang="mr-IN" b="1" dirty="0">
                <a:solidFill>
                  <a:srgbClr val="000000"/>
                </a:solidFill>
              </a:rPr>
              <a:t>) </a:t>
            </a:r>
            <a:r>
              <a:rPr lang="mr-IN" b="1" dirty="0">
                <a:solidFill>
                  <a:srgbClr val="204A87"/>
                </a:solidFill>
              </a:rPr>
              <a:t>do                  </a:t>
            </a:r>
            <a:r>
              <a:rPr lang="mr-IN" b="1" i="1" dirty="0">
                <a:solidFill>
                  <a:srgbClr val="8F5902"/>
                </a:solidFill>
              </a:rPr>
              <a:t># The actual test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mr-IN" dirty="0"/>
              <a:t>  </a:t>
            </a:r>
            <a:r>
              <a:rPr lang="mr-IN" b="1" dirty="0">
                <a:solidFill>
                  <a:srgbClr val="204A87"/>
                </a:solidFill>
              </a:rPr>
              <a:t>end</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42609247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r>
              <a:rPr lang="en-US" dirty="0"/>
              <a:t>  ✔  tmp-1.0: Create /</a:t>
            </a:r>
            <a:r>
              <a:rPr lang="en-US" dirty="0" err="1"/>
              <a:t>tmp</a:t>
            </a:r>
            <a:r>
              <a:rPr lang="en-US" dirty="0"/>
              <a:t> directory</a:t>
            </a:r>
          </a:p>
          <a:p>
            <a:r>
              <a:rPr lang="en-US" dirty="0"/>
              <a:t>     ✔  File /</a:t>
            </a:r>
            <a:r>
              <a:rPr lang="en-US" dirty="0" err="1"/>
              <a:t>tmp</a:t>
            </a:r>
            <a:r>
              <a:rPr lang="en-US" dirty="0"/>
              <a:t> should be directory</a:t>
            </a:r>
          </a:p>
          <a:p>
            <a:endParaRPr lang="en-US" dirty="0"/>
          </a:p>
          <a:p>
            <a:r>
              <a:rPr lang="en-US" dirty="0"/>
              <a:t>  File /</a:t>
            </a:r>
            <a:r>
              <a:rPr lang="en-US" dirty="0" err="1"/>
              <a:t>tmp</a:t>
            </a:r>
            <a:endParaRPr lang="en-US" dirty="0"/>
          </a:p>
          <a:p>
            <a:r>
              <a:rPr lang="en-US" dirty="0"/>
              <a:t>     ✔  should be directory</a:t>
            </a:r>
          </a:p>
          <a:p>
            <a:endParaRPr lang="en-US" dirty="0"/>
          </a:p>
          <a:p>
            <a:r>
              <a:rPr lang="en-US" dirty="0"/>
              <a:t>Profile Summary: 1 successful, 0 failures, 0 skipped</a:t>
            </a:r>
          </a:p>
          <a:p>
            <a:r>
              <a:rPr lang="en-US" dirty="0"/>
              <a:t>Test Summary: 2 successful, 0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example control</a:t>
            </a:r>
            <a:endParaRPr lang="en-US" dirty="0"/>
          </a:p>
        </p:txBody>
      </p:sp>
    </p:spTree>
    <p:extLst>
      <p:ext uri="{BB962C8B-B14F-4D97-AF65-F5344CB8AC3E}">
        <p14:creationId xmlns:p14="http://schemas.microsoft.com/office/powerpoint/2010/main" val="29983704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mv ~/</a:t>
            </a:r>
            <a:r>
              <a:rPr lang="en-US" dirty="0" err="1" smtClean="0"/>
              <a:t>ssh</a:t>
            </a:r>
            <a:r>
              <a:rPr lang="en-US" dirty="0" smtClean="0"/>
              <a:t>/controls/</a:t>
            </a:r>
            <a:r>
              <a:rPr lang="en-US" dirty="0" err="1" smtClean="0"/>
              <a:t>example.rb</a:t>
            </a:r>
            <a:r>
              <a:rPr lang="en-US" dirty="0" smtClean="0"/>
              <a:t> ~/</a:t>
            </a:r>
            <a:r>
              <a:rPr lang="en-US" dirty="0" err="1" smtClean="0"/>
              <a:t>ssh</a:t>
            </a:r>
            <a:r>
              <a:rPr lang="en-US" dirty="0" smtClean="0"/>
              <a:t>/controls/</a:t>
            </a:r>
            <a:r>
              <a:rPr lang="en-US" dirty="0" err="1" smtClean="0"/>
              <a:t>server.rb</a:t>
            </a:r>
            <a:endParaRPr lang="en-US" dirty="0"/>
          </a:p>
        </p:txBody>
      </p:sp>
      <p:sp>
        <p:nvSpPr>
          <p:cNvPr id="5" name="Title 4"/>
          <p:cNvSpPr>
            <a:spLocks noGrp="1"/>
          </p:cNvSpPr>
          <p:nvPr>
            <p:ph type="title"/>
          </p:nvPr>
        </p:nvSpPr>
        <p:spPr/>
        <p:txBody>
          <a:bodyPr/>
          <a:lstStyle/>
          <a:p>
            <a:r>
              <a:rPr lang="en-US" dirty="0" smtClean="0"/>
              <a:t>Rename the example control</a:t>
            </a:r>
            <a:endParaRPr lang="en-US" dirty="0"/>
          </a:p>
        </p:txBody>
      </p:sp>
    </p:spTree>
    <p:extLst>
      <p:ext uri="{BB962C8B-B14F-4D97-AF65-F5344CB8AC3E}">
        <p14:creationId xmlns:p14="http://schemas.microsoft.com/office/powerpoint/2010/main" val="21206671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Rewrite the control</a:t>
            </a:r>
            <a:endParaRPr lang="en-US" dirty="0"/>
          </a:p>
        </p:txBody>
      </p:sp>
      <p:sp>
        <p:nvSpPr>
          <p:cNvPr id="3" name="Content Placeholder 2"/>
          <p:cNvSpPr>
            <a:spLocks noGrp="1"/>
          </p:cNvSpPr>
          <p:nvPr>
            <p:ph sz="quarter" idx="10"/>
          </p:nvPr>
        </p:nvSpPr>
        <p:spPr/>
        <p:txBody>
          <a:bodyPr>
            <a:normAutofit/>
          </a:bodyPr>
          <a:lstStyle/>
          <a:p>
            <a:r>
              <a:rPr lang="en-US" i="1" dirty="0">
                <a:solidFill>
                  <a:srgbClr val="8F5902"/>
                </a:solidFill>
              </a:rPr>
              <a:t># 5.2.2 Ensure SSH Protocol is set to 2</a:t>
            </a:r>
          </a:p>
          <a:p>
            <a:r>
              <a:rPr lang="uk-UA" i="1" dirty="0">
                <a:solidFill>
                  <a:srgbClr val="8F5902"/>
                </a:solidFill>
              </a:rPr>
              <a:t>#</a:t>
            </a:r>
          </a:p>
          <a:p>
            <a:r>
              <a:rPr lang="en-US" i="1" dirty="0">
                <a:solidFill>
                  <a:srgbClr val="8F5902"/>
                </a:solidFill>
              </a:rPr>
              <a:t># </a:t>
            </a:r>
            <a:r>
              <a:rPr lang="en-US" i="1" dirty="0" err="1">
                <a:solidFill>
                  <a:srgbClr val="8F5902"/>
                </a:solidFill>
              </a:rPr>
              <a:t>grep</a:t>
            </a:r>
            <a:r>
              <a:rPr lang="en-US" i="1" dirty="0">
                <a:solidFill>
                  <a:srgbClr val="8F5902"/>
                </a:solidFill>
              </a:rPr>
              <a:t> "^Protocol" /</a:t>
            </a:r>
            <a:r>
              <a:rPr lang="en-US" i="1" dirty="0" err="1">
                <a:solidFill>
                  <a:srgbClr val="8F5902"/>
                </a:solidFill>
              </a:rPr>
              <a:t>etc</a:t>
            </a:r>
            <a:r>
              <a:rPr lang="en-US" i="1" dirty="0">
                <a:solidFill>
                  <a:srgbClr val="8F5902"/>
                </a:solidFill>
              </a:rPr>
              <a:t>/</a:t>
            </a:r>
            <a:r>
              <a:rPr lang="en-US" i="1" dirty="0" err="1">
                <a:solidFill>
                  <a:srgbClr val="8F5902"/>
                </a:solidFill>
              </a:rPr>
              <a:t>ssh</a:t>
            </a:r>
            <a:r>
              <a:rPr lang="en-US" i="1" dirty="0">
                <a:solidFill>
                  <a:srgbClr val="8F5902"/>
                </a:solidFill>
              </a:rPr>
              <a:t>/</a:t>
            </a:r>
            <a:r>
              <a:rPr lang="en-US" i="1" dirty="0" err="1">
                <a:solidFill>
                  <a:srgbClr val="8F5902"/>
                </a:solidFill>
              </a:rPr>
              <a:t>sshd_config</a:t>
            </a:r>
            <a:endParaRPr lang="en-US" i="1" dirty="0">
              <a:solidFill>
                <a:srgbClr val="8F5902"/>
              </a:solidFill>
            </a:endParaRPr>
          </a:p>
          <a:p>
            <a:r>
              <a:rPr lang="en-US" i="1" dirty="0">
                <a:solidFill>
                  <a:srgbClr val="8F5902"/>
                </a:solidFill>
              </a:rPr>
              <a:t># Protocol 2</a:t>
            </a:r>
          </a:p>
          <a:p>
            <a:r>
              <a:rPr lang="uk-UA" i="1" dirty="0">
                <a:solidFill>
                  <a:srgbClr val="8F5902"/>
                </a:solidFill>
              </a:rPr>
              <a:t>#</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etc</a:t>
            </a:r>
            <a:r>
              <a:rPr lang="en-US" b="1" dirty="0">
                <a:solidFill>
                  <a:srgbClr val="4E9A06"/>
                </a:solidFill>
              </a:rPr>
              <a:t>/</a:t>
            </a:r>
            <a:r>
              <a:rPr lang="en-US" b="1" dirty="0" err="1">
                <a:solidFill>
                  <a:srgbClr val="4E9A06"/>
                </a:solidFill>
              </a:rPr>
              <a:t>ssh</a:t>
            </a:r>
            <a:r>
              <a:rPr lang="en-US" b="1" dirty="0">
                <a:solidFill>
                  <a:srgbClr val="4E9A06"/>
                </a:solidFill>
              </a:rPr>
              <a:t>/</a:t>
            </a:r>
            <a:r>
              <a:rPr lang="en-US" b="1" dirty="0" err="1">
                <a:solidFill>
                  <a:srgbClr val="4E9A06"/>
                </a:solidFill>
              </a:rPr>
              <a:t>sshd_config</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'content'</a:t>
            </a:r>
            <a:r>
              <a:rPr lang="en-US" b="1" dirty="0">
                <a:solidFill>
                  <a:srgbClr val="000000"/>
                </a:solidFill>
              </a:rPr>
              <a:t>) { should match </a:t>
            </a:r>
            <a:r>
              <a:rPr lang="en-US" b="1" dirty="0">
                <a:solidFill>
                  <a:srgbClr val="4E9A06"/>
                </a:solidFill>
              </a:rPr>
              <a:t>/^Protocol 2/ </a:t>
            </a:r>
            <a:r>
              <a:rPr lang="en-US" b="1" dirty="0">
                <a:solidFill>
                  <a:srgbClr val="000000"/>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3683873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550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endParaRPr lang="en-US" dirty="0"/>
          </a:p>
          <a:p>
            <a:r>
              <a:rPr lang="en-US" dirty="0"/>
              <a:t>  File /</a:t>
            </a:r>
            <a:r>
              <a:rPr lang="en-US" dirty="0" err="1"/>
              <a:t>etc</a:t>
            </a:r>
            <a:r>
              <a:rPr lang="en-US" dirty="0"/>
              <a:t>/</a:t>
            </a:r>
            <a:r>
              <a:rPr lang="en-US" dirty="0" err="1"/>
              <a:t>ssh</a:t>
            </a:r>
            <a:r>
              <a:rPr lang="en-US" dirty="0"/>
              <a:t>/</a:t>
            </a:r>
            <a:r>
              <a:rPr lang="en-US" dirty="0" err="1"/>
              <a:t>sshd_config</a:t>
            </a:r>
            <a:endParaRPr lang="en-US" dirty="0"/>
          </a:p>
          <a:p>
            <a:r>
              <a:rPr lang="en-US" dirty="0"/>
              <a:t>     ∅  content should match /^Protocol 2/</a:t>
            </a:r>
          </a:p>
          <a:p>
            <a:r>
              <a:rPr lang="en-US" dirty="0"/>
              <a:t>     expected "# This </a:t>
            </a:r>
            <a:r>
              <a:rPr lang="en-US" dirty="0" err="1"/>
              <a:t>config</a:t>
            </a:r>
            <a:r>
              <a:rPr lang="en-US" dirty="0"/>
              <a:t> file was generated by Chef\n\n#       $</a:t>
            </a:r>
            <a:r>
              <a:rPr lang="en-US" dirty="0" err="1"/>
              <a:t>OpenBSD</a:t>
            </a:r>
            <a:r>
              <a:rPr lang="en-US" dirty="0"/>
              <a:t>: </a:t>
            </a:r>
            <a:r>
              <a:rPr lang="en-US" dirty="0" err="1"/>
              <a:t>sshd_config,v</a:t>
            </a:r>
            <a:r>
              <a:rPr lang="en-US" dirty="0"/>
              <a:t> 1.93 2014/01/10 05:59:19...XMODIFIERS\n\n# override default of no subsystems\</a:t>
            </a:r>
            <a:r>
              <a:rPr lang="en-US" dirty="0" err="1"/>
              <a:t>nSubsystem</a:t>
            </a:r>
            <a:r>
              <a:rPr lang="en-US" dirty="0"/>
              <a:t>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 to match /^Protocol 2/</a:t>
            </a:r>
          </a:p>
          <a:p>
            <a:r>
              <a:rPr lang="en-US" dirty="0"/>
              <a:t>     Diff:</a:t>
            </a:r>
          </a:p>
          <a:p>
            <a:r>
              <a:rPr lang="en-US" dirty="0"/>
              <a:t>     @@ -1,2 +1,78 @@</a:t>
            </a:r>
          </a:p>
          <a:p>
            <a:r>
              <a:rPr lang="en-US" dirty="0"/>
              <a:t>     -/^Protocol 2/</a:t>
            </a:r>
          </a:p>
          <a:p>
            <a:r>
              <a:rPr lang="en-US" dirty="0"/>
              <a:t>     +# This </a:t>
            </a:r>
            <a:r>
              <a:rPr lang="en-US" dirty="0" err="1"/>
              <a:t>config</a:t>
            </a:r>
            <a:r>
              <a:rPr lang="en-US" dirty="0"/>
              <a:t> file was generated by </a:t>
            </a:r>
            <a:r>
              <a:rPr lang="en-US" dirty="0" smtClean="0"/>
              <a:t>Chef</a:t>
            </a:r>
          </a:p>
          <a:p>
            <a:r>
              <a:rPr lang="en-US" dirty="0" smtClean="0"/>
              <a:t>...</a:t>
            </a:r>
          </a:p>
          <a:p>
            <a:r>
              <a:rPr lang="en-US" dirty="0"/>
              <a:t> +Subsystem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a:t>
            </a:r>
          </a:p>
          <a:p>
            <a:endParaRPr lang="en-US" dirty="0"/>
          </a:p>
          <a:p>
            <a:endParaRPr lang="en-US" dirty="0"/>
          </a:p>
          <a:p>
            <a:r>
              <a:rPr lang="en-US" dirty="0"/>
              <a:t>Test Summary: 0 successful, 1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2468309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Wait a minute</a:t>
            </a:r>
            <a:r>
              <a:rPr lang="mr-IN" dirty="0" smtClean="0"/>
              <a:t>…</a:t>
            </a:r>
            <a:endParaRPr lang="en-US" dirty="0"/>
          </a:p>
        </p:txBody>
      </p:sp>
      <p:sp>
        <p:nvSpPr>
          <p:cNvPr id="7" name="Subtitle 6"/>
          <p:cNvSpPr>
            <a:spLocks noGrp="1"/>
          </p:cNvSpPr>
          <p:nvPr>
            <p:ph type="subTitle" idx="1"/>
          </p:nvPr>
        </p:nvSpPr>
        <p:spPr/>
        <p:txBody>
          <a:bodyPr/>
          <a:lstStyle/>
          <a:p>
            <a:r>
              <a:rPr lang="en-US" dirty="0" smtClean="0"/>
              <a:t>Where did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smtClean="0">
                <a:solidFill>
                  <a:srgbClr val="4E9A06"/>
                </a:solidFill>
                <a:latin typeface="Consolas"/>
                <a:cs typeface="Consolas"/>
              </a:rPr>
              <a:t>content'</a:t>
            </a:r>
            <a:r>
              <a:rPr lang="en-US" b="1" dirty="0" smtClean="0">
                <a:solidFill>
                  <a:srgbClr val="000000"/>
                </a:solidFill>
                <a:latin typeface="Consolas"/>
                <a:cs typeface="Consolas"/>
              </a:rPr>
              <a:t>) </a:t>
            </a:r>
            <a:r>
              <a:rPr lang="en-US" dirty="0" smtClean="0"/>
              <a:t>come from?</a:t>
            </a:r>
          </a:p>
          <a:p>
            <a:r>
              <a:rPr lang="en-US" dirty="0" smtClean="0"/>
              <a:t>What other file attributes can we write tests for?</a:t>
            </a:r>
          </a:p>
          <a:p>
            <a:r>
              <a:rPr lang="en-US" dirty="0" smtClean="0"/>
              <a:t>Where does one go to find out more information about these resources?</a:t>
            </a:r>
            <a:endParaRPr lang="en-US" dirty="0"/>
          </a:p>
        </p:txBody>
      </p:sp>
    </p:spTree>
    <p:extLst>
      <p:ext uri="{BB962C8B-B14F-4D97-AF65-F5344CB8AC3E}">
        <p14:creationId xmlns:p14="http://schemas.microsoft.com/office/powerpoint/2010/main" val="18141707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pec_-_Audit_and_Test_Framework.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6791"/>
            <a:ext cx="16256000" cy="8630418"/>
          </a:xfrm>
          <a:prstGeom prst="rect">
            <a:avLst/>
          </a:prstGeom>
        </p:spPr>
      </p:pic>
    </p:spTree>
    <p:extLst>
      <p:ext uri="{BB962C8B-B14F-4D97-AF65-F5344CB8AC3E}">
        <p14:creationId xmlns:p14="http://schemas.microsoft.com/office/powerpoint/2010/main" val="1139711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0910"/>
            <a:ext cx="16256000" cy="8602180"/>
          </a:xfrm>
          <a:prstGeom prst="rect">
            <a:avLst/>
          </a:prstGeom>
        </p:spPr>
      </p:pic>
    </p:spTree>
    <p:extLst>
      <p:ext uri="{BB962C8B-B14F-4D97-AF65-F5344CB8AC3E}">
        <p14:creationId xmlns:p14="http://schemas.microsoft.com/office/powerpoint/2010/main" val="33734544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title"/>
          </p:nvPr>
        </p:nvSpPr>
        <p:spPr>
          <a:prstGeom prst="rect">
            <a:avLst/>
          </a:prstGeom>
          <a:noFill/>
          <a:ln>
            <a:noFill/>
          </a:ln>
        </p:spPr>
        <p:txBody>
          <a:bodyPr lIns="0" tIns="0" rIns="0" bIns="0" anchor="t" anchorCtr="0">
            <a:noAutofit/>
          </a:bodyPr>
          <a:lstStyle/>
          <a:p>
            <a:pPr>
              <a:buClr>
                <a:schemeClr val="accent1"/>
              </a:buClr>
              <a:buSzPct val="25000"/>
            </a:pPr>
            <a:r>
              <a:rPr lang="en-US" dirty="0" smtClean="0">
                <a:solidFill>
                  <a:schemeClr val="accent2"/>
                </a:solidFill>
              </a:rPr>
              <a:t>Infrastructure as Code</a:t>
            </a:r>
            <a:endParaRPr lang="en-US" dirty="0">
              <a:solidFill>
                <a:schemeClr val="accent2"/>
              </a:solidFill>
            </a:endParaRPr>
          </a:p>
        </p:txBody>
      </p:sp>
      <p:sp>
        <p:nvSpPr>
          <p:cNvPr id="478" name="Shape 478"/>
          <p:cNvSpPr txBox="1">
            <a:spLocks noGrp="1"/>
          </p:cNvSpPr>
          <p:nvPr>
            <p:ph type="body" idx="1"/>
          </p:nvPr>
        </p:nvSpPr>
        <p:spPr>
          <a:prstGeom prst="rect">
            <a:avLst/>
          </a:prstGeom>
        </p:spPr>
        <p:txBody>
          <a:bodyPr lIns="121878" tIns="121878" rIns="121878" bIns="121878" anchor="t" anchorCtr="0">
            <a:noAutofit/>
          </a:bodyPr>
          <a:lstStyle/>
          <a:p>
            <a:pPr marL="812579" indent="-406289">
              <a:spcBef>
                <a:spcPts val="0"/>
              </a:spcBef>
              <a:spcAft>
                <a:spcPts val="1778"/>
              </a:spcAft>
              <a:buFont typeface="Raleway"/>
              <a:buChar char="●"/>
            </a:pPr>
            <a:r>
              <a:rPr lang="en-US" dirty="0" smtClean="0">
                <a:solidFill>
                  <a:schemeClr val="dk1"/>
                </a:solidFill>
              </a:rPr>
              <a:t>Programmatically provision and configure components</a:t>
            </a:r>
            <a:endParaRPr lang="en-US" dirty="0">
              <a:solidFill>
                <a:schemeClr val="dk1"/>
              </a:solidFill>
            </a:endParaRPr>
          </a:p>
          <a:p>
            <a:pPr marL="812579" indent="-406289">
              <a:spcBef>
                <a:spcPts val="0"/>
              </a:spcBef>
              <a:spcAft>
                <a:spcPts val="1778"/>
              </a:spcAft>
              <a:buFont typeface="Raleway"/>
              <a:buChar char="●"/>
            </a:pPr>
            <a:r>
              <a:rPr lang="en-US" dirty="0" smtClean="0">
                <a:solidFill>
                  <a:schemeClr val="dk1"/>
                </a:solidFill>
              </a:rPr>
              <a:t>Treat like any other code base</a:t>
            </a:r>
            <a:endParaRPr lang="en-US" dirty="0">
              <a:solidFill>
                <a:schemeClr val="dk1"/>
              </a:solidFill>
            </a:endParaRPr>
          </a:p>
          <a:p>
            <a:pPr marL="812579" indent="-406289">
              <a:spcBef>
                <a:spcPts val="0"/>
              </a:spcBef>
              <a:spcAft>
                <a:spcPts val="1778"/>
              </a:spcAft>
              <a:buFont typeface="Raleway"/>
              <a:buChar char="●"/>
            </a:pPr>
            <a:r>
              <a:rPr lang="en-US" dirty="0" smtClean="0">
                <a:solidFill>
                  <a:schemeClr val="dk1"/>
                </a:solidFill>
              </a:rPr>
              <a:t>Reconstruct business from code repository, data backup, and compute resources</a:t>
            </a:r>
            <a:endParaRPr lang="en-US" dirty="0">
              <a:solidFill>
                <a:schemeClr val="dk1"/>
              </a:solidFill>
            </a:endParaRPr>
          </a:p>
        </p:txBody>
      </p:sp>
      <p:sp>
        <p:nvSpPr>
          <p:cNvPr id="480" name="Shape 480"/>
          <p:cNvSpPr txBox="1"/>
          <p:nvPr/>
        </p:nvSpPr>
        <p:spPr>
          <a:xfrm>
            <a:off x="948269" y="6432585"/>
            <a:ext cx="7450667" cy="532267"/>
          </a:xfrm>
          <a:prstGeom prst="rect">
            <a:avLst/>
          </a:prstGeom>
          <a:noFill/>
          <a:ln>
            <a:noFill/>
          </a:ln>
        </p:spPr>
        <p:txBody>
          <a:bodyPr lIns="0" tIns="0" rIns="0" bIns="0" anchor="t" anchorCtr="0">
            <a:noAutofit/>
          </a:bodyPr>
          <a:lstStyle/>
          <a:p>
            <a:pPr defTabSz="1625228" fontAlgn="auto">
              <a:spcBef>
                <a:spcPts val="0"/>
              </a:spcBef>
              <a:spcAft>
                <a:spcPts val="0"/>
              </a:spcAft>
              <a:buSzPct val="25000"/>
            </a:pPr>
            <a:endParaRPr lang="en-US" sz="3200" b="1" kern="0" dirty="0">
              <a:solidFill>
                <a:srgbClr val="FFFFFF"/>
              </a:solidFill>
              <a:latin typeface="Raleway"/>
              <a:ea typeface="Raleway"/>
              <a:cs typeface="Raleway"/>
              <a:sym typeface="Raleway"/>
            </a:endParaRPr>
          </a:p>
        </p:txBody>
      </p:sp>
      <p:sp>
        <p:nvSpPr>
          <p:cNvPr id="482" name="Shape 482"/>
          <p:cNvSpPr txBox="1"/>
          <p:nvPr/>
        </p:nvSpPr>
        <p:spPr>
          <a:xfrm>
            <a:off x="948267" y="7555600"/>
            <a:ext cx="3963200" cy="838933"/>
          </a:xfrm>
          <a:prstGeom prst="rect">
            <a:avLst/>
          </a:prstGeom>
          <a:noFill/>
          <a:ln>
            <a:noFill/>
          </a:ln>
        </p:spPr>
        <p:txBody>
          <a:bodyPr lIns="0" tIns="0" rIns="0" bIns="0" anchor="ctr" anchorCtr="0">
            <a:noAutofit/>
          </a:bodyPr>
          <a:lstStyle/>
          <a:p>
            <a:pPr defTabSz="1625228"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3" name="Shape 483"/>
          <p:cNvSpPr txBox="1"/>
          <p:nvPr/>
        </p:nvSpPr>
        <p:spPr>
          <a:xfrm>
            <a:off x="5657333" y="7555600"/>
            <a:ext cx="2870400" cy="838933"/>
          </a:xfrm>
          <a:prstGeom prst="rect">
            <a:avLst/>
          </a:prstGeom>
          <a:noFill/>
          <a:ln>
            <a:noFill/>
          </a:ln>
        </p:spPr>
        <p:txBody>
          <a:bodyPr lIns="0" tIns="0" rIns="0" bIns="0" anchor="ctr" anchorCtr="0">
            <a:noAutofit/>
          </a:bodyPr>
          <a:lstStyle/>
          <a:p>
            <a:pPr defTabSz="1625228"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5" name="Shape 485"/>
          <p:cNvSpPr txBox="1"/>
          <p:nvPr/>
        </p:nvSpPr>
        <p:spPr>
          <a:xfrm>
            <a:off x="9273600" y="7555600"/>
            <a:ext cx="6139733" cy="838933"/>
          </a:xfrm>
          <a:prstGeom prst="rect">
            <a:avLst/>
          </a:prstGeom>
          <a:noFill/>
          <a:ln>
            <a:noFill/>
          </a:ln>
        </p:spPr>
        <p:txBody>
          <a:bodyPr lIns="0" tIns="0" rIns="0" bIns="0" anchor="ctr" anchorCtr="0">
            <a:noAutofit/>
          </a:bodyPr>
          <a:lstStyle/>
          <a:p>
            <a:pPr defTabSz="1625228"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1067" y="1985617"/>
            <a:ext cx="6334932" cy="517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2438905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Resources_Reference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99645"/>
            <a:ext cx="16256000" cy="8144713"/>
          </a:xfrm>
          <a:prstGeom prst="rect">
            <a:avLst/>
          </a:prstGeom>
        </p:spPr>
      </p:pic>
    </p:spTree>
    <p:extLst>
      <p:ext uri="{BB962C8B-B14F-4D97-AF65-F5344CB8AC3E}">
        <p14:creationId xmlns:p14="http://schemas.microsoft.com/office/powerpoint/2010/main" val="124579431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out_the_file_Resourc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582" y="0"/>
            <a:ext cx="9094839" cy="9144000"/>
          </a:xfrm>
          <a:prstGeom prst="rect">
            <a:avLst/>
          </a:prstGeom>
        </p:spPr>
      </p:pic>
    </p:spTree>
    <p:extLst>
      <p:ext uri="{BB962C8B-B14F-4D97-AF65-F5344CB8AC3E}">
        <p14:creationId xmlns:p14="http://schemas.microsoft.com/office/powerpoint/2010/main" val="114037210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'path'</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MATCHER </a:t>
            </a:r>
            <a:r>
              <a:rPr lang="en-US" b="1" dirty="0">
                <a:solidFill>
                  <a:srgbClr val="4E9A06"/>
                </a:solidFill>
                <a:latin typeface="Consolas"/>
                <a:cs typeface="Consolas"/>
              </a:rPr>
              <a:t>'value'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1" y="6977018"/>
            <a:ext cx="13893821" cy="1754327"/>
          </a:xfrm>
          <a:prstGeom prst="rect">
            <a:avLst/>
          </a:prstGeom>
          <a:noFill/>
        </p:spPr>
        <p:txBody>
          <a:bodyPr wrap="square" lIns="91439" tIns="45720" rIns="91439" bIns="45720" rtlCol="0">
            <a:spAutoFit/>
          </a:bodyPr>
          <a:lstStyle/>
          <a:p>
            <a:pPr algn="ctr"/>
            <a:r>
              <a:rPr lang="en-US" sz="3600" dirty="0">
                <a:solidFill>
                  <a:srgbClr val="FFFFFF"/>
                </a:solidFill>
              </a:rPr>
              <a:t>Use the file resource to test all system file types, including files, directories, symbolic links, named pipes, sockets, character devices, block devices, and doors.</a:t>
            </a:r>
          </a:p>
        </p:txBody>
      </p:sp>
    </p:spTree>
    <p:extLst>
      <p:ext uri="{BB962C8B-B14F-4D97-AF65-F5344CB8AC3E}">
        <p14:creationId xmlns:p14="http://schemas.microsoft.com/office/powerpoint/2010/main" val="78472126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file exists</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exist }</a:t>
            </a:r>
          </a:p>
          <a:p>
            <a:r>
              <a:rPr lang="en-US" b="1" dirty="0">
                <a:solidFill>
                  <a:srgbClr val="204A87"/>
                </a:solidFill>
              </a:rPr>
              <a:t>end</a:t>
            </a:r>
          </a:p>
          <a:p>
            <a:endParaRPr lang="en-US" dirty="0"/>
          </a:p>
        </p:txBody>
      </p:sp>
    </p:spTree>
    <p:extLst>
      <p:ext uri="{BB962C8B-B14F-4D97-AF65-F5344CB8AC3E}">
        <p14:creationId xmlns:p14="http://schemas.microsoft.com/office/powerpoint/2010/main" val="12921209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path is a directory</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'type'</a:t>
            </a:r>
            <a:r>
              <a:rPr lang="en-US" b="1" dirty="0">
                <a:solidFill>
                  <a:srgbClr val="000000"/>
                </a:solidFill>
              </a:rPr>
              <a:t>) { should </a:t>
            </a:r>
            <a:r>
              <a:rPr lang="en-US" b="1" dirty="0" err="1">
                <a:solidFill>
                  <a:srgbClr val="000000"/>
                </a:solidFill>
              </a:rPr>
              <a:t>eq</a:t>
            </a:r>
            <a:r>
              <a:rPr lang="en-US" b="1" dirty="0">
                <a:solidFill>
                  <a:srgbClr val="000000"/>
                </a:solidFill>
              </a:rPr>
              <a:t> </a:t>
            </a:r>
            <a:r>
              <a:rPr lang="en-US" b="1" dirty="0">
                <a:solidFill>
                  <a:srgbClr val="4E9A06"/>
                </a:solidFill>
              </a:rPr>
              <a:t>:directory </a:t>
            </a:r>
            <a:r>
              <a:rPr lang="en-US" b="1" dirty="0">
                <a:solidFill>
                  <a:srgbClr val="000000"/>
                </a:solidFill>
              </a:rPr>
              <a: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p:txBody>
      </p:sp>
    </p:spTree>
    <p:extLst>
      <p:ext uri="{BB962C8B-B14F-4D97-AF65-F5344CB8AC3E}">
        <p14:creationId xmlns:p14="http://schemas.microsoft.com/office/powerpoint/2010/main" val="5058575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Matcher</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etc</a:t>
            </a:r>
            <a:r>
              <a:rPr lang="en-US" b="1" dirty="0">
                <a:solidFill>
                  <a:srgbClr val="4E9A06"/>
                </a:solidFill>
                <a:latin typeface="Consolas"/>
                <a:cs typeface="Consolas"/>
              </a:rPr>
              <a:t>/</a:t>
            </a:r>
            <a:r>
              <a:rPr lang="en-US" b="1" dirty="0" err="1">
                <a:solidFill>
                  <a:srgbClr val="4E9A06"/>
                </a:solidFill>
                <a:latin typeface="Consolas"/>
                <a:cs typeface="Consolas"/>
              </a:rPr>
              <a:t>ssh</a:t>
            </a:r>
            <a:r>
              <a:rPr lang="en-US" b="1" dirty="0">
                <a:solidFill>
                  <a:srgbClr val="4E9A06"/>
                </a:solidFill>
                <a:latin typeface="Consolas"/>
                <a:cs typeface="Consolas"/>
              </a:rPr>
              <a:t>/</a:t>
            </a:r>
            <a:r>
              <a:rPr lang="en-US" b="1" dirty="0" err="1">
                <a:solidFill>
                  <a:srgbClr val="4E9A06"/>
                </a:solidFill>
                <a:latin typeface="Consolas"/>
                <a:cs typeface="Consolas"/>
              </a:rPr>
              <a:t>sshd_config</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'content'</a:t>
            </a:r>
            <a:r>
              <a:rPr lang="en-US" b="1" dirty="0">
                <a:solidFill>
                  <a:srgbClr val="000000"/>
                </a:solidFill>
                <a:latin typeface="Consolas"/>
                <a:cs typeface="Consolas"/>
              </a:rPr>
              <a:t>) { should match </a:t>
            </a:r>
            <a:r>
              <a:rPr lang="en-US" b="1" dirty="0">
                <a:solidFill>
                  <a:srgbClr val="4E9A06"/>
                </a:solidFill>
                <a:latin typeface="Consolas"/>
                <a:cs typeface="Consolas"/>
              </a:rPr>
              <a:t>/^Protocol 2/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1" y="6663252"/>
            <a:ext cx="13893821" cy="2308324"/>
          </a:xfrm>
          <a:prstGeom prst="rect">
            <a:avLst/>
          </a:prstGeom>
          <a:noFill/>
        </p:spPr>
        <p:txBody>
          <a:bodyPr wrap="square" lIns="91439" tIns="45720" rIns="91439" bIns="45720" rtlCol="0">
            <a:spAutoFit/>
          </a:bodyPr>
          <a:lstStyle/>
          <a:p>
            <a:pPr algn="ctr"/>
            <a:r>
              <a:rPr lang="en-US" sz="3600" dirty="0">
                <a:solidFill>
                  <a:srgbClr val="FFFFFF"/>
                </a:solidFill>
              </a:rPr>
              <a:t>The content matcher tests if contents in the file match the value specified in a regular expression. The values of the content matcher are arbitrary and depend on the file type being tested and also the type of information that is expected to be in that file</a:t>
            </a:r>
          </a:p>
        </p:txBody>
      </p:sp>
    </p:spTree>
    <p:extLst>
      <p:ext uri="{BB962C8B-B14F-4D97-AF65-F5344CB8AC3E}">
        <p14:creationId xmlns:p14="http://schemas.microsoft.com/office/powerpoint/2010/main" val="417880731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Review the Center for Internet Security control</a:t>
            </a:r>
          </a:p>
          <a:p>
            <a:pPr>
              <a:buFont typeface="Wingdings" charset="2"/>
              <a:buChar char="ü"/>
            </a:pPr>
            <a:r>
              <a:rPr lang="en-US" dirty="0" smtClean="0"/>
              <a:t>Create an </a:t>
            </a:r>
            <a:r>
              <a:rPr lang="en-US" dirty="0" err="1" smtClean="0"/>
              <a:t>InSpec</a:t>
            </a:r>
            <a:r>
              <a:rPr lang="en-US" dirty="0" smtClean="0"/>
              <a:t> profile to verify the control</a:t>
            </a:r>
          </a:p>
          <a:p>
            <a:pPr>
              <a:buFont typeface="Wingdings" charset="2"/>
              <a:buChar char="ü"/>
            </a:pPr>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12821566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There are some problems!</a:t>
            </a:r>
            <a:endParaRPr lang="en-US" dirty="0"/>
          </a:p>
        </p:txBody>
      </p:sp>
      <p:sp>
        <p:nvSpPr>
          <p:cNvPr id="7" name="Subtitle 6"/>
          <p:cNvSpPr>
            <a:spLocks noGrp="1"/>
          </p:cNvSpPr>
          <p:nvPr>
            <p:ph type="subTitle" idx="1"/>
          </p:nvPr>
        </p:nvSpPr>
        <p:spPr/>
        <p:txBody>
          <a:bodyPr/>
          <a:lstStyle/>
          <a:p>
            <a:r>
              <a:rPr lang="en-US" dirty="0" smtClean="0"/>
              <a:t>Location of the SSH server configuration is hard-coded</a:t>
            </a:r>
          </a:p>
          <a:p>
            <a:r>
              <a:rPr lang="en-US" dirty="0" smtClean="0"/>
              <a:t>Regular expressions are difficult</a:t>
            </a:r>
            <a:endParaRPr lang="en-US" dirty="0"/>
          </a:p>
        </p:txBody>
      </p:sp>
    </p:spTree>
    <p:extLst>
      <p:ext uri="{BB962C8B-B14F-4D97-AF65-F5344CB8AC3E}">
        <p14:creationId xmlns:p14="http://schemas.microsoft.com/office/powerpoint/2010/main" val="39723361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r>
              <a:rPr lang="en-US" dirty="0" smtClean="0"/>
              <a:t>Use a different resource</a:t>
            </a:r>
            <a:endParaRPr lang="en-US" dirty="0"/>
          </a:p>
        </p:txBody>
      </p:sp>
    </p:spTree>
    <p:extLst>
      <p:ext uri="{BB962C8B-B14F-4D97-AF65-F5344CB8AC3E}">
        <p14:creationId xmlns:p14="http://schemas.microsoft.com/office/powerpoint/2010/main" val="284373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Which resource</a:t>
            </a:r>
            <a:endParaRPr lang="en-US" dirty="0"/>
          </a:p>
        </p:txBody>
      </p:sp>
      <p:sp>
        <p:nvSpPr>
          <p:cNvPr id="3" name="Subtitle 2"/>
          <p:cNvSpPr>
            <a:spLocks noGrp="1"/>
          </p:cNvSpPr>
          <p:nvPr>
            <p:ph type="subTitle" idx="1"/>
          </p:nvPr>
        </p:nvSpPr>
        <p:spPr/>
        <p:txBody>
          <a:bodyPr/>
          <a:lstStyle/>
          <a:p>
            <a:r>
              <a:rPr lang="en-US" dirty="0" smtClean="0"/>
              <a:t>Is there a better resource that we could use?</a:t>
            </a:r>
          </a:p>
          <a:p>
            <a:r>
              <a:rPr lang="en-US" dirty="0" smtClean="0"/>
              <a:t>What might a refactored test look like?</a:t>
            </a:r>
            <a:endParaRPr lang="en-US" dirty="0"/>
          </a:p>
        </p:txBody>
      </p:sp>
    </p:spTree>
    <p:extLst>
      <p:ext uri="{BB962C8B-B14F-4D97-AF65-F5344CB8AC3E}">
        <p14:creationId xmlns:p14="http://schemas.microsoft.com/office/powerpoint/2010/main" val="33784828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677336" y="609599"/>
            <a:ext cx="14901333" cy="738667"/>
          </a:xfrm>
          <a:prstGeom prst="rect">
            <a:avLst/>
          </a:prstGeom>
        </p:spPr>
        <p:txBody>
          <a:bodyPr lIns="121878" tIns="121878" rIns="121878" bIns="121878" anchor="t" anchorCtr="0">
            <a:noAutofit/>
          </a:bodyPr>
          <a:lstStyle/>
          <a:p>
            <a:pPr>
              <a:buClr>
                <a:schemeClr val="accent1"/>
              </a:buClr>
              <a:buSzPct val="25000"/>
            </a:pPr>
            <a:r>
              <a:rPr lang="en-US" sz="5300" dirty="0">
                <a:ea typeface="Gill Sans"/>
                <a:sym typeface="Gill Sans"/>
              </a:rPr>
              <a:t>Infrastructure as Code</a:t>
            </a:r>
          </a:p>
        </p:txBody>
      </p:sp>
      <p:grpSp>
        <p:nvGrpSpPr>
          <p:cNvPr id="491" name="Shape 491"/>
          <p:cNvGrpSpPr/>
          <p:nvPr/>
        </p:nvGrpSpPr>
        <p:grpSpPr>
          <a:xfrm>
            <a:off x="776046" y="1893348"/>
            <a:ext cx="15211600" cy="1478486"/>
            <a:chOff x="436525" y="988787"/>
            <a:chExt cx="8556525" cy="415512"/>
          </a:xfrm>
        </p:grpSpPr>
        <p:sp>
          <p:nvSpPr>
            <p:cNvPr id="492" name="Shape 492"/>
            <p:cNvSpPr/>
            <p:nvPr/>
          </p:nvSpPr>
          <p:spPr>
            <a:xfrm>
              <a:off x="436525" y="988800"/>
              <a:ext cx="1238700" cy="415500"/>
            </a:xfrm>
            <a:prstGeom prst="rect">
              <a:avLst/>
            </a:prstGeom>
            <a:solidFill>
              <a:srgbClr val="F18B21"/>
            </a:solidFill>
            <a:ln>
              <a:noFill/>
            </a:ln>
          </p:spPr>
          <p:txBody>
            <a:bodyPr lIns="91425" tIns="91425" rIns="91425" bIns="91425"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493" name="Shape 493"/>
            <p:cNvSpPr/>
            <p:nvPr/>
          </p:nvSpPr>
          <p:spPr>
            <a:xfrm>
              <a:off x="1049050" y="988787"/>
              <a:ext cx="7944000" cy="415500"/>
            </a:xfrm>
            <a:prstGeom prst="leftRightArrow">
              <a:avLst>
                <a:gd name="adj1" fmla="val 100000"/>
                <a:gd name="adj2" fmla="val 50000"/>
              </a:avLst>
            </a:prstGeom>
            <a:solidFill>
              <a:srgbClr val="F18B21"/>
            </a:solidFill>
            <a:ln>
              <a:noFill/>
            </a:ln>
          </p:spPr>
          <p:txBody>
            <a:bodyPr lIns="68575" tIns="34275" rIns="68575" bIns="34275" anchor="ctr" anchorCtr="0">
              <a:noAutofit/>
            </a:bodyPr>
            <a:lstStyle/>
            <a:p>
              <a:pPr algn="ctr" defTabSz="1625299" fontAlgn="auto">
                <a:spcBef>
                  <a:spcPts val="0"/>
                </a:spcBef>
                <a:spcAft>
                  <a:spcPts val="0"/>
                </a:spcAft>
              </a:pPr>
              <a:endParaRPr sz="2000" b="1" kern="0">
                <a:solidFill>
                  <a:srgbClr val="000000"/>
                </a:solidFill>
                <a:latin typeface="Arial"/>
                <a:ea typeface="Arial"/>
                <a:cs typeface="Arial"/>
                <a:sym typeface="Arial"/>
              </a:endParaRPr>
            </a:p>
          </p:txBody>
        </p:sp>
      </p:grpSp>
      <p:sp>
        <p:nvSpPr>
          <p:cNvPr id="494" name="Shape 494"/>
          <p:cNvSpPr/>
          <p:nvPr/>
        </p:nvSpPr>
        <p:spPr>
          <a:xfrm>
            <a:off x="964267" y="2269246"/>
            <a:ext cx="4552000" cy="4898133"/>
          </a:xfrm>
          <a:prstGeom prst="rect">
            <a:avLst/>
          </a:prstGeom>
          <a:solidFill>
            <a:schemeClr val="lt1"/>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5" name="Shape 495"/>
          <p:cNvSpPr/>
          <p:nvPr/>
        </p:nvSpPr>
        <p:spPr>
          <a:xfrm>
            <a:off x="5755893" y="2269244"/>
            <a:ext cx="4552000"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6" name="Shape 496"/>
          <p:cNvSpPr/>
          <p:nvPr/>
        </p:nvSpPr>
        <p:spPr>
          <a:xfrm>
            <a:off x="10516621" y="2269244"/>
            <a:ext cx="4551998"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7" name="Shape 497"/>
          <p:cNvSpPr txBox="1"/>
          <p:nvPr/>
        </p:nvSpPr>
        <p:spPr>
          <a:xfrm>
            <a:off x="964313" y="3041538"/>
            <a:ext cx="4552000" cy="1987200"/>
          </a:xfrm>
          <a:prstGeom prst="rect">
            <a:avLst/>
          </a:prstGeom>
          <a:noFill/>
          <a:ln>
            <a:noFill/>
          </a:ln>
        </p:spPr>
        <p:txBody>
          <a:bodyPr lIns="121878" tIns="60919" rIns="121878" bIns="60919" anchor="t" anchorCtr="0">
            <a:noAutofit/>
          </a:bodyPr>
          <a:lstStyle/>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Develop reusable </a:t>
            </a:r>
            <a:r>
              <a:rPr lang="en-US" kern="0" dirty="0" smtClean="0">
                <a:solidFill>
                  <a:srgbClr val="3E4346"/>
                </a:solidFill>
                <a:latin typeface="Raleway"/>
                <a:ea typeface="Raleway"/>
                <a:cs typeface="Raleway"/>
                <a:sym typeface="Raleway"/>
              </a:rPr>
              <a:t>Cookbooks</a:t>
            </a:r>
            <a:endParaRPr lang="en-US" kern="0" dirty="0">
              <a:solidFill>
                <a:srgbClr val="3E4346"/>
              </a:solidFill>
              <a:latin typeface="Raleway"/>
              <a:ea typeface="Raleway"/>
              <a:cs typeface="Raleway"/>
              <a:sym typeface="Raleway"/>
            </a:endParaRPr>
          </a:p>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Expose tunable settings</a:t>
            </a:r>
          </a:p>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Test locally to reduce risk, and ensure compliance</a:t>
            </a:r>
          </a:p>
        </p:txBody>
      </p:sp>
      <p:sp>
        <p:nvSpPr>
          <p:cNvPr id="498" name="Shape 498"/>
          <p:cNvSpPr txBox="1"/>
          <p:nvPr/>
        </p:nvSpPr>
        <p:spPr>
          <a:xfrm>
            <a:off x="5755936" y="3041539"/>
            <a:ext cx="4552000" cy="2453333"/>
          </a:xfrm>
          <a:prstGeom prst="rect">
            <a:avLst/>
          </a:prstGeom>
          <a:noFill/>
          <a:ln>
            <a:noFill/>
          </a:ln>
        </p:spPr>
        <p:txBody>
          <a:bodyPr lIns="121878" tIns="60919" rIns="121878" bIns="60919" anchor="t" anchorCtr="0">
            <a:noAutofit/>
          </a:bodyPr>
          <a:lstStyle/>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Commit to Source Code</a:t>
            </a:r>
          </a:p>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Automated Testing through Continuous Integration</a:t>
            </a:r>
          </a:p>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Automatically promote across environments</a:t>
            </a:r>
          </a:p>
        </p:txBody>
      </p:sp>
      <p:sp>
        <p:nvSpPr>
          <p:cNvPr id="499" name="Shape 499"/>
          <p:cNvSpPr/>
          <p:nvPr/>
        </p:nvSpPr>
        <p:spPr>
          <a:xfrm>
            <a:off x="964313"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0" name="Shape 500"/>
          <p:cNvSpPr txBox="1"/>
          <p:nvPr/>
        </p:nvSpPr>
        <p:spPr>
          <a:xfrm>
            <a:off x="1160700" y="2324811"/>
            <a:ext cx="4160000" cy="633066"/>
          </a:xfrm>
          <a:prstGeom prst="rect">
            <a:avLst/>
          </a:prstGeom>
          <a:noFill/>
          <a:ln>
            <a:noFill/>
          </a:ln>
        </p:spPr>
        <p:txBody>
          <a:bodyPr lIns="121878" tIns="60919" rIns="121878" bIns="60919" anchor="t" anchorCtr="0">
            <a:noAutofit/>
          </a:bodyPr>
          <a:lstStyle/>
          <a:p>
            <a:pPr algn="ctr" defTabSz="1625299"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BUILD</a:t>
            </a:r>
          </a:p>
        </p:txBody>
      </p:sp>
      <p:sp>
        <p:nvSpPr>
          <p:cNvPr id="501" name="Shape 501"/>
          <p:cNvSpPr/>
          <p:nvPr/>
        </p:nvSpPr>
        <p:spPr>
          <a:xfrm>
            <a:off x="5755936"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2" name="Shape 502"/>
          <p:cNvSpPr txBox="1"/>
          <p:nvPr/>
        </p:nvSpPr>
        <p:spPr>
          <a:xfrm>
            <a:off x="5952326" y="2324811"/>
            <a:ext cx="4160000" cy="633066"/>
          </a:xfrm>
          <a:prstGeom prst="rect">
            <a:avLst/>
          </a:prstGeom>
          <a:noFill/>
          <a:ln>
            <a:noFill/>
          </a:ln>
        </p:spPr>
        <p:txBody>
          <a:bodyPr lIns="121878" tIns="60919" rIns="121878" bIns="60919" anchor="t" anchorCtr="0">
            <a:noAutofit/>
          </a:bodyPr>
          <a:lstStyle/>
          <a:p>
            <a:pPr algn="ctr" defTabSz="1625299"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DEPLOY</a:t>
            </a:r>
          </a:p>
        </p:txBody>
      </p:sp>
      <p:sp>
        <p:nvSpPr>
          <p:cNvPr id="503" name="Shape 503"/>
          <p:cNvSpPr/>
          <p:nvPr/>
        </p:nvSpPr>
        <p:spPr>
          <a:xfrm>
            <a:off x="10516660"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4" name="Shape 504"/>
          <p:cNvSpPr txBox="1"/>
          <p:nvPr/>
        </p:nvSpPr>
        <p:spPr>
          <a:xfrm>
            <a:off x="10713049" y="2324811"/>
            <a:ext cx="4160000" cy="633066"/>
          </a:xfrm>
          <a:prstGeom prst="rect">
            <a:avLst/>
          </a:prstGeom>
          <a:noFill/>
          <a:ln>
            <a:noFill/>
          </a:ln>
        </p:spPr>
        <p:txBody>
          <a:bodyPr lIns="121878" tIns="60919" rIns="121878" bIns="60919" anchor="t" anchorCtr="0">
            <a:noAutofit/>
          </a:bodyPr>
          <a:lstStyle/>
          <a:p>
            <a:pPr algn="ctr" defTabSz="1625299"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MANAGE</a:t>
            </a:r>
          </a:p>
        </p:txBody>
      </p:sp>
      <p:sp>
        <p:nvSpPr>
          <p:cNvPr id="505" name="Shape 505"/>
          <p:cNvSpPr txBox="1"/>
          <p:nvPr/>
        </p:nvSpPr>
        <p:spPr>
          <a:xfrm>
            <a:off x="10516642" y="3041520"/>
            <a:ext cx="4426133" cy="2453333"/>
          </a:xfrm>
          <a:prstGeom prst="rect">
            <a:avLst/>
          </a:prstGeom>
          <a:noFill/>
          <a:ln>
            <a:noFill/>
          </a:ln>
        </p:spPr>
        <p:txBody>
          <a:bodyPr lIns="121878" tIns="60919" rIns="121878" bIns="60919" anchor="t" anchorCtr="0">
            <a:noAutofit/>
          </a:bodyPr>
          <a:lstStyle/>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Easily deploy new configurations in a matter of minutes.</a:t>
            </a:r>
          </a:p>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Continuously verify and repair misconfigured systems</a:t>
            </a:r>
          </a:p>
        </p:txBody>
      </p:sp>
    </p:spTree>
    <p:extLst>
      <p:ext uri="{BB962C8B-B14F-4D97-AF65-F5344CB8AC3E}">
        <p14:creationId xmlns:p14="http://schemas.microsoft.com/office/powerpoint/2010/main" val="256721568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Refactored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29935449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a:t>
            </a:r>
            <a:r>
              <a:rPr lang="en-US" dirty="0" err="1" smtClean="0"/>
              <a:t>sshd_config</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solidFill>
                  <a:srgbClr val="000000"/>
                </a:solidFill>
                <a:latin typeface="Consolas"/>
                <a:cs typeface="Consolas"/>
              </a:rPr>
              <a:t>	describe </a:t>
            </a:r>
            <a:r>
              <a:rPr lang="en-US" dirty="0" err="1" smtClean="0">
                <a:solidFill>
                  <a:srgbClr val="000000"/>
                </a:solidFill>
                <a:latin typeface="Consolas"/>
                <a:cs typeface="Consolas"/>
              </a:rPr>
              <a:t>sshd_config</a:t>
            </a:r>
            <a:r>
              <a:rPr lang="en-US" b="1" dirty="0" smtClean="0">
                <a:solidFill>
                  <a:srgbClr val="000000"/>
                </a:solidFill>
                <a:latin typeface="Consolas"/>
                <a:cs typeface="Consolas"/>
              </a:rPr>
              <a:t>(</a:t>
            </a:r>
            <a:r>
              <a:rPr lang="en-US" b="1" dirty="0" smtClean="0">
                <a:solidFill>
                  <a:srgbClr val="4E9A06"/>
                </a:solidFill>
                <a:latin typeface="Consolas"/>
                <a:cs typeface="Consolas"/>
              </a:rPr>
              <a:t>'path'</a:t>
            </a:r>
            <a:r>
              <a:rPr lang="en-US" b="1" dirty="0" smtClean="0">
                <a:solidFill>
                  <a:srgbClr val="000000"/>
                </a:solidFill>
                <a:latin typeface="Consolas"/>
                <a:cs typeface="Consolas"/>
              </a:rPr>
              <a:t>) </a:t>
            </a:r>
            <a:r>
              <a:rPr lang="en-US" b="1" dirty="0" smtClean="0">
                <a:solidFill>
                  <a:srgbClr val="204A87"/>
                </a:solidFill>
                <a:latin typeface="Consolas"/>
                <a:cs typeface="Consolas"/>
              </a:rPr>
              <a:t>do</a:t>
            </a:r>
          </a:p>
          <a:p>
            <a:r>
              <a:rPr lang="en-US" dirty="0" smtClean="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'name'</a:t>
            </a:r>
            <a:r>
              <a:rPr lang="en-US" b="1" dirty="0">
                <a:solidFill>
                  <a:srgbClr val="000000"/>
                </a:solidFill>
                <a:latin typeface="Consolas"/>
                <a:cs typeface="Consolas"/>
              </a:rPr>
              <a:t>) { 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p>
          <a:p>
            <a:r>
              <a:rPr lang="en-US" b="1" dirty="0" smtClean="0">
                <a:solidFill>
                  <a:srgbClr val="204A87"/>
                </a:solidFill>
                <a:latin typeface="Consolas"/>
                <a:cs typeface="Consolas"/>
              </a:rPr>
              <a:t>	end</a:t>
            </a:r>
          </a:p>
          <a:p>
            <a:r>
              <a:rPr lang="en-US" dirty="0" smtClean="0">
                <a:solidFill>
                  <a:srgbClr val="000000"/>
                </a:solidFill>
              </a:rPr>
              <a:t>where</a:t>
            </a:r>
          </a:p>
          <a:p>
            <a:r>
              <a:rPr lang="en-US" b="1" dirty="0" smtClean="0">
                <a:solidFill>
                  <a:srgbClr val="4E9A06"/>
                </a:solidFill>
                <a:latin typeface="Consolas"/>
                <a:cs typeface="Consolas"/>
              </a:rPr>
              <a:t>	name </a:t>
            </a:r>
            <a:r>
              <a:rPr lang="en-US" dirty="0" smtClean="0">
                <a:solidFill>
                  <a:srgbClr val="000000"/>
                </a:solidFill>
              </a:rPr>
              <a:t>is </a:t>
            </a:r>
            <a:r>
              <a:rPr lang="en-US" dirty="0">
                <a:solidFill>
                  <a:srgbClr val="000000"/>
                </a:solidFill>
              </a:rPr>
              <a:t>a configuration setting in </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a:t>
            </a:r>
            <a:r>
              <a:rPr lang="en-US" b="1" dirty="0">
                <a:solidFill>
                  <a:srgbClr val="4E9A06"/>
                </a:solidFill>
                <a:latin typeface="Consolas"/>
                <a:cs typeface="Consolas"/>
              </a:rPr>
              <a:t>'path'</a:t>
            </a:r>
            <a:r>
              <a:rPr lang="en-US" b="1" dirty="0">
                <a:solidFill>
                  <a:srgbClr val="000000"/>
                </a:solidFill>
                <a:latin typeface="Consolas"/>
                <a:cs typeface="Consolas"/>
              </a:rPr>
              <a:t>)</a:t>
            </a:r>
            <a:r>
              <a:rPr lang="en-US" dirty="0" smtClean="0">
                <a:solidFill>
                  <a:srgbClr val="000000"/>
                </a:solidFill>
              </a:rPr>
              <a:t> </a:t>
            </a:r>
            <a:r>
              <a:rPr lang="en-US" dirty="0">
                <a:solidFill>
                  <a:srgbClr val="000000"/>
                </a:solidFill>
              </a:rPr>
              <a:t>is the non-default /path/to/</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 </a:t>
            </a:r>
            <a:r>
              <a:rPr lang="en-US" b="1" dirty="0">
                <a:solidFill>
                  <a:srgbClr val="000000"/>
                </a:solidFill>
                <a:latin typeface="Consolas"/>
                <a:cs typeface="Consolas"/>
              </a:rPr>
              <a:t>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r>
              <a:rPr lang="en-US" dirty="0" smtClean="0">
                <a:solidFill>
                  <a:srgbClr val="000000"/>
                </a:solidFill>
              </a:rPr>
              <a:t> </a:t>
            </a:r>
            <a:r>
              <a:rPr lang="en-US" dirty="0">
                <a:solidFill>
                  <a:srgbClr val="000000"/>
                </a:solidFill>
              </a:rPr>
              <a:t>tests the value of name as read from </a:t>
            </a:r>
            <a:r>
              <a:rPr lang="en-US" dirty="0" err="1">
                <a:solidFill>
                  <a:srgbClr val="000000"/>
                </a:solidFill>
              </a:rPr>
              <a:t>sshd_config</a:t>
            </a:r>
            <a:r>
              <a:rPr lang="en-US" dirty="0">
                <a:solidFill>
                  <a:srgbClr val="000000"/>
                </a:solidFill>
              </a:rPr>
              <a:t> versus </a:t>
            </a:r>
            <a:r>
              <a:rPr lang="en-US" dirty="0" smtClean="0">
                <a:solidFill>
                  <a:srgbClr val="000000"/>
                </a:solidFill>
              </a:rPr>
              <a:t>the</a:t>
            </a:r>
            <a:br>
              <a:rPr lang="en-US" dirty="0" smtClean="0">
                <a:solidFill>
                  <a:srgbClr val="000000"/>
                </a:solidFill>
              </a:rPr>
            </a:br>
            <a:r>
              <a:rPr lang="en-US" dirty="0" smtClean="0">
                <a:solidFill>
                  <a:srgbClr val="000000"/>
                </a:solidFill>
              </a:rPr>
              <a:t>	 </a:t>
            </a:r>
            <a:r>
              <a:rPr lang="en-US" dirty="0">
                <a:solidFill>
                  <a:srgbClr val="000000"/>
                </a:solidFill>
              </a:rPr>
              <a:t>value declared in the test</a:t>
            </a:r>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6" y="6947134"/>
            <a:ext cx="13893821" cy="1754327"/>
          </a:xfrm>
          <a:prstGeom prst="rect">
            <a:avLst/>
          </a:prstGeom>
          <a:noFill/>
        </p:spPr>
        <p:txBody>
          <a:bodyPr wrap="square" lIns="91439" tIns="45720" rIns="91439" bIns="45720" rtlCol="0">
            <a:spAutoFit/>
          </a:bodyPr>
          <a:lstStyle/>
          <a:p>
            <a:pPr algn="ctr"/>
            <a:r>
              <a:rPr lang="en-US" sz="3600" dirty="0">
                <a:solidFill>
                  <a:srgbClr val="FFFFFF"/>
                </a:solidFill>
              </a:rPr>
              <a:t>Use the </a:t>
            </a:r>
            <a:r>
              <a:rPr lang="en-US" sz="3600" dirty="0" err="1">
                <a:solidFill>
                  <a:srgbClr val="FFFFFF"/>
                </a:solidFill>
              </a:rPr>
              <a:t>sshd_config</a:t>
            </a:r>
            <a:r>
              <a:rPr lang="en-US" sz="3600" dirty="0">
                <a:solidFill>
                  <a:srgbClr val="FFFFFF"/>
                </a:solidFill>
              </a:rPr>
              <a:t> resource to test configuration data for the </a:t>
            </a:r>
            <a:r>
              <a:rPr lang="en-US" sz="3600" dirty="0" err="1">
                <a:solidFill>
                  <a:srgbClr val="FFFFFF"/>
                </a:solidFill>
              </a:rPr>
              <a:t>OpenSSH</a:t>
            </a:r>
            <a:r>
              <a:rPr lang="en-US" sz="3600" dirty="0">
                <a:solidFill>
                  <a:srgbClr val="FFFFFF"/>
                </a:solidFill>
              </a:rPr>
              <a:t> daemon located at /</a:t>
            </a:r>
            <a:r>
              <a:rPr lang="en-US" sz="3600" dirty="0" err="1">
                <a:solidFill>
                  <a:srgbClr val="FFFFFF"/>
                </a:solidFill>
              </a:rPr>
              <a:t>etc</a:t>
            </a:r>
            <a:r>
              <a:rPr lang="en-US" sz="3600" dirty="0">
                <a:solidFill>
                  <a:srgbClr val="FFFFFF"/>
                </a:solidFill>
              </a:rPr>
              <a:t>/</a:t>
            </a:r>
            <a:r>
              <a:rPr lang="en-US" sz="3600" dirty="0" err="1">
                <a:solidFill>
                  <a:srgbClr val="FFFFFF"/>
                </a:solidFill>
              </a:rPr>
              <a:t>ssh</a:t>
            </a:r>
            <a:r>
              <a:rPr lang="en-US" sz="3600" dirty="0">
                <a:solidFill>
                  <a:srgbClr val="FFFFFF"/>
                </a:solidFill>
              </a:rPr>
              <a:t>/</a:t>
            </a:r>
            <a:r>
              <a:rPr lang="en-US" sz="3600" dirty="0" err="1">
                <a:solidFill>
                  <a:srgbClr val="FFFFFF"/>
                </a:solidFill>
              </a:rPr>
              <a:t>sshd_config</a:t>
            </a:r>
            <a:r>
              <a:rPr lang="en-US" sz="3600" dirty="0">
                <a:solidFill>
                  <a:srgbClr val="FFFFFF"/>
                </a:solidFill>
              </a:rPr>
              <a:t> on Linux and Unix platforms. </a:t>
            </a:r>
          </a:p>
        </p:txBody>
      </p:sp>
    </p:spTree>
    <p:extLst>
      <p:ext uri="{BB962C8B-B14F-4D97-AF65-F5344CB8AC3E}">
        <p14:creationId xmlns:p14="http://schemas.microsoft.com/office/powerpoint/2010/main" val="52999837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17206090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Use a different resource</a:t>
            </a:r>
            <a:endParaRPr lang="en-US" dirty="0"/>
          </a:p>
        </p:txBody>
      </p:sp>
    </p:spTree>
    <p:extLst>
      <p:ext uri="{BB962C8B-B14F-4D97-AF65-F5344CB8AC3E}">
        <p14:creationId xmlns:p14="http://schemas.microsoft.com/office/powerpoint/2010/main" val="33325876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Execute profile on a remote machine</a:t>
            </a:r>
          </a:p>
        </p:txBody>
      </p:sp>
      <p:sp>
        <p:nvSpPr>
          <p:cNvPr id="3" name="Subtitle 2"/>
          <p:cNvSpPr>
            <a:spLocks noGrp="1"/>
          </p:cNvSpPr>
          <p:nvPr>
            <p:ph type="subTitle" idx="1"/>
          </p:nvPr>
        </p:nvSpPr>
        <p:spPr/>
        <p:txBody>
          <a:bodyPr/>
          <a:lstStyle/>
          <a:p>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20917227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sz="5300" dirty="0"/>
              <a:t>Different ways to run </a:t>
            </a:r>
            <a:r>
              <a:rPr lang="en-US" sz="5300" dirty="0" err="1"/>
              <a:t>InSpec</a:t>
            </a:r>
            <a:endParaRPr lang="en-US" sz="5300" dirty="0"/>
          </a:p>
        </p:txBody>
      </p:sp>
      <p:sp>
        <p:nvSpPr>
          <p:cNvPr id="1399" name="Shape 1399"/>
          <p:cNvSpPr/>
          <p:nvPr/>
        </p:nvSpPr>
        <p:spPr>
          <a:xfrm>
            <a:off x="799066" y="2685219"/>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6" y="2369157"/>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6"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6" y="3559022"/>
            <a:ext cx="8224533" cy="738667"/>
          </a:xfrm>
          <a:prstGeom prst="rect">
            <a:avLst/>
          </a:prstGeom>
          <a:noFill/>
          <a:ln>
            <a:noFill/>
          </a:ln>
        </p:spPr>
        <p:txBody>
          <a:bodyPr lIns="0" tIns="0" rIns="0" bIns="0" anchor="t" anchorCtr="0">
            <a:noAutofit/>
          </a:bodyPr>
          <a:lstStyle/>
          <a:p>
            <a:pPr indent="-124165">
              <a:lnSpc>
                <a:spcPct val="100000"/>
              </a:lnSpc>
              <a:spcBef>
                <a:spcPts val="0"/>
              </a:spcBef>
              <a:spcAft>
                <a:spcPts val="0"/>
              </a:spcAft>
              <a:buClr>
                <a:schemeClr val="dk2"/>
              </a:buClr>
            </a:pPr>
            <a:r>
              <a:rPr lang="en-US">
                <a:solidFill>
                  <a:srgbClr val="333333"/>
                </a:solidFill>
              </a:rPr>
              <a:t>Test a machine remotely via SSH</a:t>
            </a:r>
          </a:p>
          <a:p>
            <a:pPr indent="-124165">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6" y="4483169"/>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6" y="4167105"/>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6"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9" y="6315875"/>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13" fontAlgn="auto">
              <a:spcBef>
                <a:spcPts val="0"/>
              </a:spcBef>
              <a:spcAft>
                <a:spcPts val="0"/>
              </a:spcAft>
            </a:pPr>
            <a:endParaRPr sz="2000" kern="0">
              <a:solidFill>
                <a:srgbClr val="FFFFFF"/>
              </a:solidFill>
              <a:latin typeface="Consolas"/>
              <a:ea typeface="Consolas"/>
              <a:cs typeface="Consolas"/>
              <a:sym typeface="Consolas"/>
            </a:endParaRPr>
          </a:p>
          <a:p>
            <a:pPr defTabSz="1625513"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9" y="5999810"/>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6" y="7189690"/>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9" y="8113824"/>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9" y="7797760"/>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90"/>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8"/>
            <a:ext cx="4740800" cy="1005333"/>
          </a:xfrm>
          <a:prstGeom prst="rect">
            <a:avLst/>
          </a:prstGeom>
          <a:noFill/>
          <a:ln>
            <a:noFill/>
          </a:ln>
        </p:spPr>
        <p:txBody>
          <a:bodyPr lIns="121811" tIns="121811" rIns="121811" bIns="121811"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1" tIns="121811" rIns="121811" bIns="121811" anchor="ctr" anchorCtr="0">
            <a:noAutofit/>
          </a:bodyPr>
          <a:lstStyle/>
          <a:p>
            <a:pPr indent="-124165">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9"/>
            <a:ext cx="4740800" cy="1005333"/>
          </a:xfrm>
          <a:prstGeom prst="rect">
            <a:avLst/>
          </a:prstGeom>
          <a:noFill/>
          <a:ln>
            <a:noFill/>
          </a:ln>
        </p:spPr>
        <p:txBody>
          <a:bodyPr lIns="121811" tIns="121811" rIns="121811" bIns="121811" anchor="ctr" anchorCtr="0">
            <a:noAutofit/>
          </a:bodyPr>
          <a:lstStyle/>
          <a:p>
            <a:pPr indent="-124165">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8003002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sz="1700" dirty="0"/>
              <a:t>$ </a:t>
            </a:r>
            <a:r>
              <a:rPr lang="en-US" sz="1700" dirty="0" err="1"/>
              <a:t>inspec</a:t>
            </a:r>
            <a:r>
              <a:rPr lang="en-US" sz="1700" dirty="0"/>
              <a:t> exec </a:t>
            </a:r>
            <a:r>
              <a:rPr lang="en-US" sz="1700" dirty="0" err="1"/>
              <a:t>ssh</a:t>
            </a:r>
            <a:r>
              <a:rPr lang="en-US" sz="1700" dirty="0"/>
              <a:t> -t </a:t>
            </a:r>
            <a:r>
              <a:rPr lang="en-US" sz="1700" dirty="0" err="1"/>
              <a:t>ssh</a:t>
            </a:r>
            <a:r>
              <a:rPr lang="en-US" sz="1700" dirty="0"/>
              <a:t>://ec2-35-156-226-39.eu-central-1.compute.amazonaws.com --user=chef --password=chef </a:t>
            </a:r>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4723694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Execute profile on a remote machine</a:t>
            </a:r>
          </a:p>
        </p:txBody>
      </p:sp>
      <p:sp>
        <p:nvSpPr>
          <p:cNvPr id="3" name="Subtitle 2"/>
          <p:cNvSpPr>
            <a:spLocks noGrp="1"/>
          </p:cNvSpPr>
          <p:nvPr>
            <p:ph type="subTitle" idx="1"/>
          </p:nvPr>
        </p:nvSpPr>
        <p:spPr/>
        <p:txBody>
          <a:bodyPr/>
          <a:lstStyle/>
          <a:p>
            <a:pPr>
              <a:buFont typeface="Wingdings" charset="2"/>
              <a:buChar char="ü"/>
            </a:pPr>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3528142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r>
              <a:rPr lang="en-US" dirty="0" smtClean="0"/>
              <a:t>Add additional metadata to our control</a:t>
            </a:r>
          </a:p>
          <a:p>
            <a:endParaRPr lang="en-US" dirty="0"/>
          </a:p>
        </p:txBody>
      </p:sp>
    </p:spTree>
    <p:extLst>
      <p:ext uri="{BB962C8B-B14F-4D97-AF65-F5344CB8AC3E}">
        <p14:creationId xmlns:p14="http://schemas.microsoft.com/office/powerpoint/2010/main" val="32836763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5300" dirty="0" smtClean="0"/>
              <a:t>Compliance Mandate</a:t>
            </a:r>
            <a:endParaRPr lang="en-US" sz="5300"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666759"/>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334119773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a:spLocks noGrp="1"/>
          </p:cNvSpPr>
          <p:nvPr>
            <p:ph type="title"/>
          </p:nvPr>
        </p:nvSpPr>
        <p:spPr>
          <a:prstGeom prst="rect">
            <a:avLst/>
          </a:prstGeom>
          <a:noFill/>
          <a:ln>
            <a:noFill/>
          </a:ln>
        </p:spPr>
        <p:txBody>
          <a:bodyPr lIns="0" tIns="0" rIns="0" bIns="0" anchor="t" anchorCtr="0">
            <a:noAutofit/>
          </a:bodyPr>
          <a:lstStyle/>
          <a:p>
            <a:pPr>
              <a:buClr>
                <a:schemeClr val="accent1"/>
              </a:buClr>
              <a:buSzPct val="25000"/>
            </a:pPr>
            <a:r>
              <a:rPr lang="en-US" sz="5300" i="0" u="none" strike="noStrike" cap="none" dirty="0" smtClean="0">
                <a:solidFill>
                  <a:schemeClr val="dk1"/>
                </a:solidFill>
              </a:rPr>
              <a:t>Test-driven </a:t>
            </a:r>
            <a:r>
              <a:rPr lang="en-US" sz="5300" i="0" u="none" strike="noStrike" cap="none" dirty="0">
                <a:solidFill>
                  <a:schemeClr val="dk1"/>
                </a:solidFill>
              </a:rPr>
              <a:t>Development</a:t>
            </a:r>
          </a:p>
        </p:txBody>
      </p:sp>
      <p:sp>
        <p:nvSpPr>
          <p:cNvPr id="655" name="Shape 655"/>
          <p:cNvSpPr txBox="1">
            <a:spLocks noGrp="1"/>
          </p:cNvSpPr>
          <p:nvPr>
            <p:ph type="body" idx="1"/>
          </p:nvPr>
        </p:nvSpPr>
        <p:spPr>
          <a:prstGeom prst="rect">
            <a:avLst/>
          </a:prstGeom>
        </p:spPr>
        <p:txBody>
          <a:bodyPr lIns="121878" tIns="121878" rIns="121878" bIns="121878" anchor="t" anchorCtr="0">
            <a:noAutofit/>
          </a:bodyPr>
          <a:lstStyle/>
          <a:p>
            <a:pPr marL="812579" indent="-406289">
              <a:spcAft>
                <a:spcPts val="1778"/>
              </a:spcAft>
              <a:buFont typeface="Raleway"/>
              <a:buChar char="●"/>
            </a:pPr>
            <a:r>
              <a:rPr lang="en-US" dirty="0" smtClean="0">
                <a:solidFill>
                  <a:schemeClr val="dk1"/>
                </a:solidFill>
              </a:rPr>
              <a:t>Write a unit test, watch it fail</a:t>
            </a:r>
          </a:p>
          <a:p>
            <a:pPr marL="812579" indent="-406289">
              <a:spcAft>
                <a:spcPts val="1778"/>
              </a:spcAft>
              <a:buFont typeface="Raleway"/>
              <a:buChar char="●"/>
            </a:pPr>
            <a:r>
              <a:rPr lang="en-US" dirty="0" smtClean="0">
                <a:solidFill>
                  <a:schemeClr val="dk1"/>
                </a:solidFill>
              </a:rPr>
              <a:t>Write </a:t>
            </a:r>
            <a:r>
              <a:rPr lang="en-US" dirty="0">
                <a:solidFill>
                  <a:schemeClr val="dk1"/>
                </a:solidFill>
              </a:rPr>
              <a:t>some code</a:t>
            </a:r>
          </a:p>
          <a:p>
            <a:pPr marL="812579" indent="-406289">
              <a:spcAft>
                <a:spcPts val="1778"/>
              </a:spcAft>
              <a:buFont typeface="Raleway"/>
              <a:buChar char="●"/>
            </a:pPr>
            <a:r>
              <a:rPr lang="en-US" dirty="0">
                <a:solidFill>
                  <a:schemeClr val="dk1"/>
                </a:solidFill>
              </a:rPr>
              <a:t>Write and run </a:t>
            </a:r>
            <a:r>
              <a:rPr lang="en-US" dirty="0" smtClean="0">
                <a:solidFill>
                  <a:schemeClr val="dk1"/>
                </a:solidFill>
              </a:rPr>
              <a:t>more unit </a:t>
            </a:r>
            <a:r>
              <a:rPr lang="en-US" dirty="0">
                <a:solidFill>
                  <a:schemeClr val="dk1"/>
                </a:solidFill>
              </a:rPr>
              <a:t>tests</a:t>
            </a:r>
          </a:p>
          <a:p>
            <a:pPr marL="812579" indent="-406289">
              <a:spcAft>
                <a:spcPts val="1778"/>
              </a:spcAft>
              <a:buFont typeface="Raleway"/>
              <a:buChar char="●"/>
            </a:pPr>
            <a:r>
              <a:rPr lang="en-US" dirty="0" smtClean="0">
                <a:solidFill>
                  <a:schemeClr val="dk1"/>
                </a:solidFill>
              </a:rPr>
              <a:t>Run </a:t>
            </a:r>
            <a:r>
              <a:rPr lang="en-US" dirty="0">
                <a:solidFill>
                  <a:schemeClr val="dk1"/>
                </a:solidFill>
              </a:rPr>
              <a:t>some integration/acceptance </a:t>
            </a:r>
            <a:r>
              <a:rPr lang="en-US" dirty="0" smtClean="0">
                <a:solidFill>
                  <a:schemeClr val="dk1"/>
                </a:solidFill>
              </a:rPr>
              <a:t>tests</a:t>
            </a:r>
          </a:p>
          <a:p>
            <a:pPr marL="812579" indent="-406289">
              <a:spcAft>
                <a:spcPts val="1778"/>
              </a:spcAft>
              <a:buFont typeface="Raleway"/>
              <a:buChar char="●"/>
            </a:pPr>
            <a:r>
              <a:rPr lang="en-US" dirty="0" smtClean="0">
                <a:solidFill>
                  <a:schemeClr val="dk1"/>
                </a:solidFill>
              </a:rPr>
              <a:t>Code review</a:t>
            </a:r>
          </a:p>
          <a:p>
            <a:pPr marL="812579" indent="-406289">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79" indent="-406289">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7"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10905824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Server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9688658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Enriched Server Control</a:t>
            </a:r>
            <a:endParaRPr lang="en-US" dirty="0"/>
          </a:p>
        </p:txBody>
      </p:sp>
      <p:sp>
        <p:nvSpPr>
          <p:cNvPr id="5" name="Content Placeholder 4"/>
          <p:cNvSpPr>
            <a:spLocks noGrp="1"/>
          </p:cNvSpPr>
          <p:nvPr>
            <p:ph sz="quarter" idx="10"/>
          </p:nvPr>
        </p:nvSpPr>
        <p:spPr/>
        <p:txBody>
          <a:bodyPr>
            <a:noAutofit/>
          </a:bodyPr>
          <a:lstStyle/>
          <a:p>
            <a:r>
              <a:rPr lang="tr-TR" sz="1200" dirty="0" err="1">
                <a:solidFill>
                  <a:srgbClr val="000000"/>
                </a:solidFill>
              </a:rPr>
              <a:t>control</a:t>
            </a:r>
            <a:r>
              <a:rPr lang="tr-TR" sz="1200" dirty="0">
                <a:solidFill>
                  <a:srgbClr val="000000"/>
                </a:solidFill>
              </a:rPr>
              <a:t> </a:t>
            </a:r>
            <a:r>
              <a:rPr lang="tr-TR" sz="1200" dirty="0">
                <a:solidFill>
                  <a:srgbClr val="4E9A06"/>
                </a:solidFill>
              </a:rPr>
              <a:t>'5.2.2' </a:t>
            </a:r>
            <a:r>
              <a:rPr lang="tr-TR" sz="1200" b="1" dirty="0">
                <a:solidFill>
                  <a:srgbClr val="204A87"/>
                </a:solidFill>
              </a:rPr>
              <a:t>do</a:t>
            </a:r>
          </a:p>
          <a:p>
            <a:r>
              <a:rPr lang="mr-IN" sz="1200" dirty="0"/>
              <a:t>    </a:t>
            </a:r>
            <a:r>
              <a:rPr lang="mr-IN" sz="1200" dirty="0">
                <a:solidFill>
                  <a:srgbClr val="000000"/>
                </a:solidFill>
              </a:rPr>
              <a:t>impact </a:t>
            </a:r>
            <a:r>
              <a:rPr lang="mr-IN" sz="1200" b="1" dirty="0">
                <a:solidFill>
                  <a:srgbClr val="0000CF"/>
                </a:solidFill>
              </a:rPr>
              <a:t>1</a:t>
            </a:r>
            <a:r>
              <a:rPr lang="mr-IN" sz="1200" b="1" dirty="0">
                <a:solidFill>
                  <a:srgbClr val="CE5C00"/>
                </a:solidFill>
              </a:rPr>
              <a:t>.</a:t>
            </a:r>
            <a:r>
              <a:rPr lang="mr-IN" sz="1200" b="1" dirty="0">
                <a:solidFill>
                  <a:srgbClr val="0000CF"/>
                </a:solidFill>
              </a:rPr>
              <a:t>0</a:t>
            </a:r>
          </a:p>
          <a:p>
            <a:r>
              <a:rPr lang="mr-IN" sz="1200" dirty="0"/>
              <a:t>    </a:t>
            </a:r>
          </a:p>
          <a:p>
            <a:r>
              <a:rPr lang="en-US" sz="1200" dirty="0"/>
              <a:t>    </a:t>
            </a:r>
            <a:r>
              <a:rPr lang="en-US" sz="1200" dirty="0">
                <a:solidFill>
                  <a:srgbClr val="000000"/>
                </a:solidFill>
              </a:rPr>
              <a:t>title </a:t>
            </a:r>
            <a:r>
              <a:rPr lang="en-US" sz="1200" dirty="0">
                <a:solidFill>
                  <a:srgbClr val="4E9A06"/>
                </a:solidFill>
              </a:rPr>
              <a:t>'Ensure SSH Protocol is set to 2'</a:t>
            </a:r>
          </a:p>
          <a:p>
            <a:r>
              <a:rPr lang="mr-IN" sz="1200" dirty="0"/>
              <a:t>    </a:t>
            </a:r>
          </a:p>
          <a:p>
            <a:r>
              <a:rPr lang="mr-IN" sz="1200" dirty="0"/>
              <a:t>    </a:t>
            </a:r>
            <a:r>
              <a:rPr lang="mr-IN" sz="1200" dirty="0">
                <a:solidFill>
                  <a:srgbClr val="000000"/>
                </a:solidFill>
              </a:rPr>
              <a:t>desc </a:t>
            </a:r>
            <a:r>
              <a:rPr lang="mr-IN" sz="1200" b="1" dirty="0">
                <a:solidFill>
                  <a:srgbClr val="CE5C00"/>
                </a:solidFill>
              </a:rPr>
              <a:t>&lt;&lt;-</a:t>
            </a:r>
            <a:r>
              <a:rPr lang="mr-IN" sz="1200" b="1" dirty="0">
                <a:solidFill>
                  <a:srgbClr val="000000"/>
                </a:solidFill>
              </a:rPr>
              <a:t>EOF</a:t>
            </a:r>
          </a:p>
          <a:p>
            <a:r>
              <a:rPr lang="en-US" sz="1200" dirty="0">
                <a:solidFill>
                  <a:srgbClr val="4E9A06"/>
                </a:solidFill>
              </a:rPr>
              <a:t>      SSH supports two different and incompatible protocols: SSH1 and SSH2. </a:t>
            </a:r>
          </a:p>
          <a:p>
            <a:r>
              <a:rPr lang="en-US" sz="1200" dirty="0">
                <a:solidFill>
                  <a:srgbClr val="4E9A06"/>
                </a:solidFill>
              </a:rPr>
              <a:t>      SSH1 was the original protocol and was subject to security issues. </a:t>
            </a:r>
          </a:p>
          <a:p>
            <a:r>
              <a:rPr lang="en-US" sz="1200" dirty="0">
                <a:solidFill>
                  <a:srgbClr val="4E9A06"/>
                </a:solidFill>
              </a:rPr>
              <a:t>      SSH2 is more advanced and secure.</a:t>
            </a:r>
          </a:p>
          <a:p>
            <a:r>
              <a:rPr lang="mr-IN" sz="1200" dirty="0">
                <a:solidFill>
                  <a:srgbClr val="4E9A06"/>
                </a:solidFill>
              </a:rPr>
              <a:t>      </a:t>
            </a:r>
          </a:p>
          <a:p>
            <a:r>
              <a:rPr lang="en-US" sz="1200" dirty="0">
                <a:solidFill>
                  <a:srgbClr val="4E9A06"/>
                </a:solidFill>
              </a:rPr>
              <a:t>      SSH v1 suffers from insecurities that do not affect SSH v2.</a:t>
            </a:r>
          </a:p>
          <a:p>
            <a:r>
              <a:rPr lang="mr-IN" sz="1200" dirty="0">
                <a:solidFill>
                  <a:srgbClr val="000000"/>
                </a:solidFill>
              </a:rPr>
              <a:t>    EOF</a:t>
            </a:r>
          </a:p>
          <a:p>
            <a:r>
              <a:rPr lang="mr-IN" sz="1200" dirty="0"/>
              <a:t>    </a:t>
            </a:r>
          </a:p>
          <a:p>
            <a:r>
              <a:rPr lang="en-US" sz="1200" dirty="0"/>
              <a:t>    </a:t>
            </a:r>
            <a:r>
              <a:rPr lang="en-US" sz="1200" dirty="0">
                <a:solidFill>
                  <a:srgbClr val="000000"/>
                </a:solidFill>
              </a:rPr>
              <a:t>tag </a:t>
            </a:r>
            <a:r>
              <a:rPr lang="en-US" sz="1200" dirty="0">
                <a:solidFill>
                  <a:srgbClr val="4E9A06"/>
                </a:solidFill>
              </a:rPr>
              <a:t>'</a:t>
            </a:r>
            <a:r>
              <a:rPr lang="en-US" sz="1200" dirty="0" err="1">
                <a:solidFill>
                  <a:srgbClr val="4E9A06"/>
                </a:solidFill>
              </a:rPr>
              <a:t>ssh</a:t>
            </a:r>
            <a:r>
              <a:rPr lang="en-US" sz="1200" dirty="0">
                <a:solidFill>
                  <a:srgbClr val="4E9A06"/>
                </a:solidFill>
              </a:rPr>
              <a:t>'</a:t>
            </a:r>
            <a:r>
              <a:rPr lang="en-US" sz="1200" b="1" dirty="0">
                <a:solidFill>
                  <a:srgbClr val="000000"/>
                </a:solidFill>
              </a:rPr>
              <a:t>, </a:t>
            </a:r>
            <a:r>
              <a:rPr lang="en-US" sz="1200" b="1" dirty="0">
                <a:solidFill>
                  <a:srgbClr val="4E9A06"/>
                </a:solidFill>
              </a:rPr>
              <a:t>'</a:t>
            </a:r>
            <a:r>
              <a:rPr lang="en-US" sz="1200" b="1" dirty="0" err="1">
                <a:solidFill>
                  <a:srgbClr val="4E9A06"/>
                </a:solidFill>
              </a:rPr>
              <a:t>sshd</a:t>
            </a:r>
            <a:r>
              <a:rPr lang="en-US" sz="1200" b="1" dirty="0">
                <a:solidFill>
                  <a:srgbClr val="4E9A06"/>
                </a:solidFill>
              </a:rPr>
              <a:t>'</a:t>
            </a:r>
            <a:r>
              <a:rPr lang="en-US" sz="1200" b="1" dirty="0">
                <a:solidFill>
                  <a:srgbClr val="000000"/>
                </a:solidFill>
              </a:rPr>
              <a:t>, </a:t>
            </a:r>
            <a:r>
              <a:rPr lang="en-US" sz="1200" b="1" dirty="0">
                <a:solidFill>
                  <a:srgbClr val="4E9A06"/>
                </a:solidFill>
              </a:rPr>
              <a:t>'server'</a:t>
            </a:r>
            <a:r>
              <a:rPr lang="en-US" sz="1200" b="1" dirty="0">
                <a:solidFill>
                  <a:srgbClr val="000000"/>
                </a:solidFill>
              </a:rPr>
              <a:t>, </a:t>
            </a:r>
            <a:r>
              <a:rPr lang="en-US" sz="1200" b="1" dirty="0">
                <a:solidFill>
                  <a:srgbClr val="4E9A06"/>
                </a:solidFill>
              </a:rPr>
              <a:t>'workstation'</a:t>
            </a:r>
          </a:p>
          <a:p>
            <a:r>
              <a:rPr lang="mr-IN" sz="1200" dirty="0"/>
              <a:t>    </a:t>
            </a:r>
          </a:p>
          <a:p>
            <a:r>
              <a:rPr lang="en-US" sz="1200" dirty="0"/>
              <a:t>    </a:t>
            </a:r>
            <a:r>
              <a:rPr lang="en-US" sz="1200" dirty="0">
                <a:solidFill>
                  <a:srgbClr val="000000"/>
                </a:solidFill>
              </a:rPr>
              <a:t>ref </a:t>
            </a:r>
            <a:r>
              <a:rPr lang="en-US" sz="1200" dirty="0">
                <a:solidFill>
                  <a:srgbClr val="4E9A06"/>
                </a:solidFill>
              </a:rPr>
              <a:t>'SSH Protocol'</a:t>
            </a:r>
            <a:r>
              <a:rPr lang="en-US" sz="1200" b="1" dirty="0">
                <a:solidFill>
                  <a:srgbClr val="000000"/>
                </a:solidFill>
              </a:rPr>
              <a:t>, </a:t>
            </a:r>
            <a:r>
              <a:rPr lang="en-US" sz="1200" b="1" dirty="0" err="1">
                <a:solidFill>
                  <a:srgbClr val="4E9A06"/>
                </a:solidFill>
              </a:rPr>
              <a:t>url</a:t>
            </a:r>
            <a:r>
              <a:rPr lang="en-US" sz="1200" b="1" dirty="0">
                <a:solidFill>
                  <a:srgbClr val="000000"/>
                </a:solidFill>
              </a:rPr>
              <a:t>: </a:t>
            </a:r>
            <a:r>
              <a:rPr lang="en-US" sz="1200" b="1" dirty="0">
                <a:solidFill>
                  <a:srgbClr val="4E9A06"/>
                </a:solidFill>
              </a:rPr>
              <a:t>'https://</a:t>
            </a:r>
            <a:r>
              <a:rPr lang="en-US" sz="1200" b="1" dirty="0" err="1">
                <a:solidFill>
                  <a:srgbClr val="4E9A06"/>
                </a:solidFill>
              </a:rPr>
              <a:t>access.redhat.com</a:t>
            </a:r>
            <a:r>
              <a:rPr lang="en-US" sz="1200" b="1" dirty="0">
                <a:solidFill>
                  <a:srgbClr val="4E9A06"/>
                </a:solidFill>
              </a:rPr>
              <a:t>/documentation/en-US/</a:t>
            </a:r>
            <a:r>
              <a:rPr lang="en-US" sz="1200" b="1" dirty="0" err="1">
                <a:solidFill>
                  <a:srgbClr val="4E9A06"/>
                </a:solidFill>
              </a:rPr>
              <a:t>Red_Hat_Enterprise_Linux</a:t>
            </a:r>
            <a:r>
              <a:rPr lang="en-US" sz="1200" b="1" dirty="0">
                <a:solidFill>
                  <a:srgbClr val="4E9A06"/>
                </a:solidFill>
              </a:rPr>
              <a:t>/7/html/</a:t>
            </a:r>
            <a:r>
              <a:rPr lang="en-US" sz="1200" b="1" dirty="0" err="1">
                <a:solidFill>
                  <a:srgbClr val="4E9A06"/>
                </a:solidFill>
              </a:rPr>
              <a:t>System_Administrators_Guide</a:t>
            </a:r>
            <a:r>
              <a:rPr lang="en-US" sz="1200" b="1" dirty="0">
                <a:solidFill>
                  <a:srgbClr val="4E9A06"/>
                </a:solidFill>
              </a:rPr>
              <a:t>...'</a:t>
            </a:r>
          </a:p>
          <a:p>
            <a:r>
              <a:rPr lang="mr-IN" sz="1200" dirty="0"/>
              <a:t>    </a:t>
            </a:r>
          </a:p>
          <a:p>
            <a:r>
              <a:rPr lang="en-US" sz="1200" dirty="0"/>
              <a:t>    </a:t>
            </a:r>
            <a:r>
              <a:rPr lang="en-US" sz="1200" dirty="0">
                <a:solidFill>
                  <a:srgbClr val="000000"/>
                </a:solidFill>
              </a:rPr>
              <a:t>describe </a:t>
            </a:r>
            <a:r>
              <a:rPr lang="en-US" sz="1200" dirty="0" err="1">
                <a:solidFill>
                  <a:srgbClr val="000000"/>
                </a:solidFill>
              </a:rPr>
              <a:t>sshd_config</a:t>
            </a:r>
            <a:r>
              <a:rPr lang="en-US" sz="1200" dirty="0">
                <a:solidFill>
                  <a:srgbClr val="000000"/>
                </a:solidFill>
              </a:rPr>
              <a:t> </a:t>
            </a:r>
            <a:r>
              <a:rPr lang="en-US" sz="1200" b="1" dirty="0">
                <a:solidFill>
                  <a:srgbClr val="204A87"/>
                </a:solidFill>
              </a:rPr>
              <a:t>do</a:t>
            </a:r>
          </a:p>
          <a:p>
            <a:r>
              <a:rPr lang="en-US" sz="1200" dirty="0"/>
              <a:t>        </a:t>
            </a:r>
            <a:r>
              <a:rPr lang="en-US" sz="1200" dirty="0">
                <a:solidFill>
                  <a:srgbClr val="000000"/>
                </a:solidFill>
              </a:rPr>
              <a:t>its</a:t>
            </a:r>
            <a:r>
              <a:rPr lang="en-US" sz="1200" b="1" dirty="0">
                <a:solidFill>
                  <a:srgbClr val="000000"/>
                </a:solidFill>
              </a:rPr>
              <a:t>(</a:t>
            </a:r>
            <a:r>
              <a:rPr lang="en-US" sz="1200" b="1" dirty="0">
                <a:solidFill>
                  <a:srgbClr val="4E9A06"/>
                </a:solidFill>
              </a:rPr>
              <a:t>'Protocol'</a:t>
            </a:r>
            <a:r>
              <a:rPr lang="en-US" sz="1200" b="1" dirty="0">
                <a:solidFill>
                  <a:srgbClr val="000000"/>
                </a:solidFill>
              </a:rPr>
              <a:t>) { should </a:t>
            </a:r>
            <a:r>
              <a:rPr lang="en-US" sz="1200" b="1" dirty="0" err="1">
                <a:solidFill>
                  <a:srgbClr val="000000"/>
                </a:solidFill>
              </a:rPr>
              <a:t>cmp</a:t>
            </a:r>
            <a:r>
              <a:rPr lang="en-US" sz="1200" b="1" dirty="0">
                <a:solidFill>
                  <a:srgbClr val="000000"/>
                </a:solidFill>
              </a:rPr>
              <a:t> </a:t>
            </a:r>
            <a:r>
              <a:rPr lang="en-US" sz="1200" b="1" dirty="0">
                <a:solidFill>
                  <a:srgbClr val="0000CF"/>
                </a:solidFill>
              </a:rPr>
              <a:t>2 </a:t>
            </a:r>
            <a:r>
              <a:rPr lang="en-US" sz="1200" b="1" dirty="0">
                <a:solidFill>
                  <a:srgbClr val="000000"/>
                </a:solidFill>
              </a:rPr>
              <a:t>}</a:t>
            </a:r>
          </a:p>
          <a:p>
            <a:r>
              <a:rPr lang="mr-IN" sz="1200" dirty="0"/>
              <a:t>    </a:t>
            </a:r>
            <a:r>
              <a:rPr lang="mr-IN" sz="1200" b="1" dirty="0">
                <a:solidFill>
                  <a:srgbClr val="204A87"/>
                </a:solidFill>
              </a:rPr>
              <a:t>end</a:t>
            </a:r>
          </a:p>
          <a:p>
            <a:r>
              <a:rPr lang="en-US" sz="1200" b="1" dirty="0">
                <a:solidFill>
                  <a:srgbClr val="204A87"/>
                </a:solidFill>
              </a:rPr>
              <a:t>end</a:t>
            </a:r>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14842013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Spec_DS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5747" y="0"/>
            <a:ext cx="15944508" cy="9144000"/>
          </a:xfrm>
          <a:prstGeom prst="rect">
            <a:avLst/>
          </a:prstGeom>
        </p:spPr>
      </p:pic>
    </p:spTree>
    <p:extLst>
      <p:ext uri="{BB962C8B-B14F-4D97-AF65-F5344CB8AC3E}">
        <p14:creationId xmlns:p14="http://schemas.microsoft.com/office/powerpoint/2010/main" val="2421906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Compliance Profile Severity Mapping</a:t>
            </a:r>
          </a:p>
        </p:txBody>
      </p:sp>
      <p:sp>
        <p:nvSpPr>
          <p:cNvPr id="3" name="Text Placeholder 2"/>
          <p:cNvSpPr>
            <a:spLocks noGrp="1"/>
          </p:cNvSpPr>
          <p:nvPr>
            <p:ph type="body" idx="1"/>
          </p:nvPr>
        </p:nvSpPr>
        <p:spPr>
          <a:xfrm>
            <a:off x="692275" y="1780989"/>
            <a:ext cx="8302314" cy="5346133"/>
          </a:xfrm>
        </p:spPr>
        <p:txBody>
          <a:bodyPr/>
          <a:lstStyle/>
          <a:p>
            <a:r>
              <a:rPr lang="en-US" dirty="0"/>
              <a:t>The table below shows the current mapping of Compliance Profile </a:t>
            </a:r>
            <a:r>
              <a:rPr lang="en-US" b="1" dirty="0"/>
              <a:t>impact </a:t>
            </a:r>
            <a:r>
              <a:rPr lang="en-US" dirty="0"/>
              <a:t>numbering</a:t>
            </a:r>
            <a:br>
              <a:rPr lang="en-US" dirty="0"/>
            </a:br>
            <a:r>
              <a:rPr lang="en-US" dirty="0"/>
              <a:t>to severity. </a:t>
            </a:r>
          </a:p>
        </p:txBody>
      </p:sp>
      <p:pic>
        <p:nvPicPr>
          <p:cNvPr id="10" name="Picture 9"/>
          <p:cNvPicPr>
            <a:picLocks noChangeAspect="1"/>
          </p:cNvPicPr>
          <p:nvPr/>
        </p:nvPicPr>
        <p:blipFill>
          <a:blip r:embed="rId3"/>
          <a:stretch>
            <a:fillRect/>
          </a:stretch>
        </p:blipFill>
        <p:spPr>
          <a:xfrm>
            <a:off x="9292658" y="1537706"/>
            <a:ext cx="6480756" cy="3155551"/>
          </a:xfrm>
          <a:prstGeom prst="rect">
            <a:avLst/>
          </a:prstGeom>
          <a:ln>
            <a:solidFill>
              <a:schemeClr val="accent1"/>
            </a:solidFill>
          </a:ln>
        </p:spPr>
      </p:pic>
      <p:cxnSp>
        <p:nvCxnSpPr>
          <p:cNvPr id="14" name="Straight Arrow Connector 13"/>
          <p:cNvCxnSpPr/>
          <p:nvPr/>
        </p:nvCxnSpPr>
        <p:spPr>
          <a:xfrm flipV="1">
            <a:off x="8307295" y="2525059"/>
            <a:ext cx="1344706" cy="7470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1825891530"/>
              </p:ext>
            </p:extLst>
          </p:nvPr>
        </p:nvGraphicFramePr>
        <p:xfrm>
          <a:off x="1033379" y="4946318"/>
          <a:ext cx="9758112" cy="2549049"/>
        </p:xfrm>
        <a:graphic>
          <a:graphicData uri="http://schemas.openxmlformats.org/drawingml/2006/table">
            <a:tbl>
              <a:tblPr firstRow="1" bandRow="1">
                <a:tableStyleId>{073A0DAA-6AF3-43AB-8588-CEC1D06C72B9}</a:tableStyleId>
              </a:tblPr>
              <a:tblGrid>
                <a:gridCol w="4879056">
                  <a:extLst>
                    <a:ext uri="{9D8B030D-6E8A-4147-A177-3AD203B41FA5}">
                      <a16:colId xmlns:a16="http://schemas.microsoft.com/office/drawing/2014/main" xmlns="" val="20000"/>
                    </a:ext>
                  </a:extLst>
                </a:gridCol>
                <a:gridCol w="4879056">
                  <a:extLst>
                    <a:ext uri="{9D8B030D-6E8A-4147-A177-3AD203B41FA5}">
                      <a16:colId xmlns:a16="http://schemas.microsoft.com/office/drawing/2014/main" xmlns="" val="20001"/>
                    </a:ext>
                  </a:extLst>
                </a:gridCol>
              </a:tblGrid>
              <a:tr h="602951">
                <a:tc>
                  <a:txBody>
                    <a:bodyPr/>
                    <a:lstStyle/>
                    <a:p>
                      <a:pPr algn="ctr"/>
                      <a:r>
                        <a:rPr lang="en-US" sz="2300" dirty="0">
                          <a:solidFill>
                            <a:schemeClr val="tx1">
                              <a:lumMod val="75000"/>
                            </a:schemeClr>
                          </a:solidFill>
                        </a:rPr>
                        <a:t>Impact</a:t>
                      </a:r>
                      <a:r>
                        <a:rPr lang="en-US" sz="2300" baseline="0" dirty="0">
                          <a:solidFill>
                            <a:schemeClr val="tx1">
                              <a:lumMod val="75000"/>
                            </a:schemeClr>
                          </a:solidFill>
                        </a:rPr>
                        <a:t> Numbering</a:t>
                      </a:r>
                      <a:endParaRPr lang="en-US" sz="2300"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300" dirty="0">
                          <a:solidFill>
                            <a:schemeClr val="tx1">
                              <a:lumMod val="75000"/>
                            </a:schemeClr>
                          </a:solidFill>
                        </a:rPr>
                        <a:t> Severity Designation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0000"/>
                  </a:ext>
                </a:extLst>
              </a:tr>
              <a:tr h="602951">
                <a:tc>
                  <a:txBody>
                    <a:bodyPr/>
                    <a:lstStyle/>
                    <a:p>
                      <a:pPr algn="ctr"/>
                      <a:r>
                        <a:rPr lang="en-US" sz="2300" b="1" dirty="0"/>
                        <a:t>0.7</a:t>
                      </a:r>
                      <a:r>
                        <a:rPr lang="en-US" sz="2300" b="1" baseline="0" dirty="0"/>
                        <a:t> - </a:t>
                      </a:r>
                      <a:r>
                        <a:rPr lang="en-US" sz="23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F7B8E"/>
                          </a:solidFill>
                        </a:rPr>
                        <a:t>Critical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740196">
                <a:tc>
                  <a:txBody>
                    <a:bodyPr/>
                    <a:lstStyle/>
                    <a:p>
                      <a:pPr algn="ctr"/>
                      <a:r>
                        <a:rPr lang="en-US" sz="2300" b="1" dirty="0"/>
                        <a:t>0.4</a:t>
                      </a:r>
                      <a:r>
                        <a:rPr lang="en-US" sz="2300" b="1" baseline="0" dirty="0"/>
                        <a:t> - &lt;</a:t>
                      </a:r>
                      <a:r>
                        <a:rPr lang="en-US" sz="2300" b="1"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0A400"/>
                          </a:solidFill>
                        </a:rPr>
                        <a:t>Major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602951">
                <a:tc>
                  <a:txBody>
                    <a:bodyPr/>
                    <a:lstStyle/>
                    <a:p>
                      <a:pPr marL="0" marR="0" indent="0" algn="ctr" defTabSz="1219120" rtl="0" eaLnBrk="1" fontAlgn="auto" latinLnBrk="0" hangingPunct="1">
                        <a:lnSpc>
                          <a:spcPct val="100000"/>
                        </a:lnSpc>
                        <a:spcBef>
                          <a:spcPts val="0"/>
                        </a:spcBef>
                        <a:spcAft>
                          <a:spcPts val="0"/>
                        </a:spcAft>
                        <a:buClrTx/>
                        <a:buSzTx/>
                        <a:buFontTx/>
                        <a:buNone/>
                        <a:tabLst/>
                        <a:defRPr/>
                      </a:pPr>
                      <a:r>
                        <a:rPr lang="en-US" sz="2300" b="1" dirty="0"/>
                        <a:t>0</a:t>
                      </a:r>
                      <a:r>
                        <a:rPr lang="en-US" sz="2300" b="1" baseline="0" dirty="0"/>
                        <a:t> - &lt;</a:t>
                      </a:r>
                      <a:r>
                        <a:rPr lang="en-US" sz="2300" b="1"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23D0DF"/>
                          </a:solidFill>
                        </a:rPr>
                        <a:t>Minor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pic>
        <p:nvPicPr>
          <p:cNvPr id="20" name="Picture 19"/>
          <p:cNvPicPr>
            <a:picLocks noChangeAspect="1"/>
          </p:cNvPicPr>
          <p:nvPr/>
        </p:nvPicPr>
        <p:blipFill>
          <a:blip r:embed="rId4"/>
          <a:stretch>
            <a:fillRect/>
          </a:stretch>
        </p:blipFill>
        <p:spPr>
          <a:xfrm>
            <a:off x="12528884" y="5067439"/>
            <a:ext cx="2857500" cy="2600326"/>
          </a:xfrm>
          <a:prstGeom prst="rect">
            <a:avLst/>
          </a:prstGeom>
          <a:ln>
            <a:solidFill>
              <a:schemeClr val="accent1"/>
            </a:solidFill>
          </a:ln>
        </p:spPr>
      </p:pic>
      <p:sp>
        <p:nvSpPr>
          <p:cNvPr id="23" name="Rectangle 22"/>
          <p:cNvSpPr/>
          <p:nvPr/>
        </p:nvSpPr>
        <p:spPr>
          <a:xfrm>
            <a:off x="6112865" y="7600523"/>
            <a:ext cx="4104496" cy="844676"/>
          </a:xfrm>
          <a:prstGeom prst="rect">
            <a:avLst/>
          </a:prstGeom>
        </p:spPr>
        <p:txBody>
          <a:bodyPr wrap="none" lIns="91439" tIns="45720" rIns="91439" bIns="45720">
            <a:spAutoFit/>
          </a:bodyPr>
          <a:lstStyle/>
          <a:p>
            <a:pPr defTabSz="1217601"/>
            <a:r>
              <a:rPr lang="en-US" sz="2400" dirty="0">
                <a:solidFill>
                  <a:srgbClr val="3E4346"/>
                </a:solidFill>
                <a:hlinkClick r:id="rId5"/>
              </a:rPr>
              <a:t>https://nvd.nist.gov/cvss.cfm</a:t>
            </a:r>
            <a:endParaRPr lang="en-US" sz="2400" dirty="0">
              <a:solidFill>
                <a:srgbClr val="3E4346"/>
              </a:solidFill>
            </a:endParaRPr>
          </a:p>
          <a:p>
            <a:pPr defTabSz="1217601"/>
            <a:endParaRPr lang="en-US" sz="2400" dirty="0">
              <a:solidFill>
                <a:srgbClr val="3E4346"/>
              </a:solidFill>
            </a:endParaRPr>
          </a:p>
        </p:txBody>
      </p:sp>
    </p:spTree>
    <p:extLst>
      <p:ext uri="{BB962C8B-B14F-4D97-AF65-F5344CB8AC3E}">
        <p14:creationId xmlns:p14="http://schemas.microsoft.com/office/powerpoint/2010/main" val="2428157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mr-IN" dirty="0"/>
              <a:t>×  5.2.2: Ensure SSH Protocol is set to 2 (                                                                                 </a:t>
            </a:r>
          </a:p>
          <a:p>
            <a:r>
              <a:rPr lang="mr-IN" dirty="0"/>
              <a:t>   expected: 2                                                                                                              </a:t>
            </a:r>
          </a:p>
          <a:p>
            <a:r>
              <a:rPr lang="mr-IN" dirty="0"/>
              <a:t>        got:                                                                                                                </a:t>
            </a:r>
          </a:p>
          <a:p>
            <a:r>
              <a:rPr lang="mr-IN" dirty="0"/>
              <a:t>                                                                                                                            </a:t>
            </a:r>
          </a:p>
          <a:p>
            <a:r>
              <a:rPr lang="mr-IN" dirty="0"/>
              <a:t>   (compared using `cmp` matcher)                                                                                           </a:t>
            </a:r>
          </a:p>
          <a:p>
            <a:r>
              <a:rPr lang="mr-IN" dirty="0"/>
              <a:t>   )                                                                                                                        </a:t>
            </a:r>
          </a:p>
          <a:p>
            <a:r>
              <a:rPr lang="mr-IN" dirty="0"/>
              <a:t>   ×  SSH Configuration Protocol should cmp == 2                                                                            </a:t>
            </a:r>
          </a:p>
          <a:p>
            <a:r>
              <a:rPr lang="mr-IN" dirty="0"/>
              <a:t>                                                                                                                            </a:t>
            </a:r>
          </a:p>
          <a:p>
            <a:r>
              <a:rPr lang="mr-IN" dirty="0"/>
              <a:t>   expected: 2                                                                                                              </a:t>
            </a:r>
          </a:p>
          <a:p>
            <a:r>
              <a:rPr lang="mr-IN" dirty="0"/>
              <a:t>        got:                                                                                                                </a:t>
            </a:r>
          </a:p>
          <a:p>
            <a:r>
              <a:rPr lang="mr-IN" dirty="0"/>
              <a:t>                                                                                                                            </a:t>
            </a:r>
          </a:p>
          <a:p>
            <a:r>
              <a:rPr lang="mr-IN" dirty="0"/>
              <a:t>   (compared using `cmp` matcher)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340620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Add additional metadata to our control</a:t>
            </a:r>
          </a:p>
          <a:p>
            <a:endParaRPr lang="en-US" dirty="0"/>
          </a:p>
        </p:txBody>
      </p:sp>
    </p:spTree>
    <p:extLst>
      <p:ext uri="{BB962C8B-B14F-4D97-AF65-F5344CB8AC3E}">
        <p14:creationId xmlns:p14="http://schemas.microsoft.com/office/powerpoint/2010/main" val="19640012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195" indent="-457195">
              <a:buFont typeface="Wingdings" charset="2"/>
              <a:buChar char="ü"/>
            </a:pPr>
            <a:r>
              <a:rPr lang="en-US" dirty="0"/>
              <a:t>Execute an </a:t>
            </a:r>
            <a:r>
              <a:rPr lang="en-US" dirty="0" err="1"/>
              <a:t>InSpec</a:t>
            </a:r>
            <a:r>
              <a:rPr lang="en-US" dirty="0"/>
              <a:t> test on a local machine</a:t>
            </a:r>
          </a:p>
          <a:p>
            <a:pPr marL="457195" indent="-457195">
              <a:buFont typeface="Wingdings" charset="2"/>
              <a:buChar char="ü"/>
            </a:pPr>
            <a:r>
              <a:rPr lang="en-US" dirty="0"/>
              <a:t>Execute an </a:t>
            </a:r>
            <a:r>
              <a:rPr lang="en-US" dirty="0" err="1"/>
              <a:t>InSpec</a:t>
            </a:r>
            <a:r>
              <a:rPr lang="en-US" dirty="0"/>
              <a:t> test on a remote machine</a:t>
            </a:r>
          </a:p>
          <a:p>
            <a:pPr marL="457195" indent="-457195">
              <a:buFont typeface="Wingdings" charset="2"/>
              <a:buChar char="ü"/>
            </a:pPr>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97219488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for Integration Testing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587951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r>
              <a:rPr lang="en-US" dirty="0" smtClean="0"/>
              <a:t>The Apache web server should be running</a:t>
            </a:r>
          </a:p>
          <a:p>
            <a:r>
              <a:rPr lang="en-US" dirty="0" smtClean="0"/>
              <a:t>The Apache web server should be listening on the default port</a:t>
            </a:r>
          </a:p>
          <a:p>
            <a:r>
              <a:rPr lang="en-US" dirty="0" smtClean="0"/>
              <a:t>The Apache web server should be configured to start on boot</a:t>
            </a:r>
            <a:endParaRPr lang="en-US" dirty="0"/>
          </a:p>
        </p:txBody>
      </p:sp>
    </p:spTree>
    <p:extLst>
      <p:ext uri="{BB962C8B-B14F-4D97-AF65-F5344CB8AC3E}">
        <p14:creationId xmlns:p14="http://schemas.microsoft.com/office/powerpoint/2010/main" val="3790962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a:t>mkdir</a:t>
            </a:r>
            <a:r>
              <a:rPr lang="en-US" dirty="0"/>
              <a:t> -p ~/cookbooks</a:t>
            </a:r>
          </a:p>
        </p:txBody>
      </p:sp>
      <p:sp>
        <p:nvSpPr>
          <p:cNvPr id="5" name="Title 4"/>
          <p:cNvSpPr>
            <a:spLocks noGrp="1"/>
          </p:cNvSpPr>
          <p:nvPr>
            <p:ph type="title"/>
          </p:nvPr>
        </p:nvSpPr>
        <p:spPr/>
        <p:txBody>
          <a:bodyPr/>
          <a:lstStyle/>
          <a:p>
            <a:r>
              <a:rPr lang="en-US" dirty="0" smtClean="0"/>
              <a:t>Create a directory for cookbooks</a:t>
            </a:r>
            <a:endParaRPr lang="en-US" dirty="0"/>
          </a:p>
        </p:txBody>
      </p:sp>
    </p:spTree>
    <p:extLst>
      <p:ext uri="{BB962C8B-B14F-4D97-AF65-F5344CB8AC3E}">
        <p14:creationId xmlns:p14="http://schemas.microsoft.com/office/powerpoint/2010/main" val="28795748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6" y="609599"/>
            <a:ext cx="14901333" cy="738667"/>
          </a:xfrm>
          <a:prstGeom prst="rect">
            <a:avLst/>
          </a:prstGeom>
        </p:spPr>
        <p:txBody>
          <a:bodyPr lIns="121878" tIns="121878" rIns="121878" bIns="121878"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2" y="6677439"/>
            <a:ext cx="1433067"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7" y="5583421"/>
            <a:ext cx="1550933" cy="517867"/>
          </a:xfrm>
          <a:prstGeom prst="rect">
            <a:avLst/>
          </a:prstGeom>
          <a:noFill/>
          <a:ln>
            <a:noFill/>
          </a:ln>
        </p:spPr>
        <p:txBody>
          <a:bodyPr lIns="162489" tIns="162489" rIns="162489" bIns="162489"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70"/>
            <a:ext cx="1920000" cy="517867"/>
          </a:xfrm>
          <a:prstGeom prst="rect">
            <a:avLst/>
          </a:prstGeom>
          <a:noFill/>
          <a:ln>
            <a:noFill/>
          </a:ln>
        </p:spPr>
        <p:txBody>
          <a:bodyPr lIns="162489" tIns="162489" rIns="162489" bIns="162489"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5"/>
            <a:ext cx="5804800" cy="4216532"/>
          </a:xfrm>
          <a:prstGeom prst="rtTriangle">
            <a:avLst/>
          </a:prstGeom>
          <a:solidFill>
            <a:srgbClr val="D8D8D8"/>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7" y="3946364"/>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80" y="4629064"/>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5" y="5315289"/>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80" y="6011199"/>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9" y="2153941"/>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80"/>
            <a:ext cx="16256000" cy="1746667"/>
          </a:xfrm>
          <a:prstGeom prst="rect">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80"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9"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2"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7"/>
            <a:ext cx="33562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80"/>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16028975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cd </a:t>
            </a:r>
            <a:r>
              <a:rPr lang="en-US" dirty="0"/>
              <a:t>~/cookbooks</a:t>
            </a:r>
          </a:p>
        </p:txBody>
      </p:sp>
      <p:sp>
        <p:nvSpPr>
          <p:cNvPr id="5" name="Title 4"/>
          <p:cNvSpPr>
            <a:spLocks noGrp="1"/>
          </p:cNvSpPr>
          <p:nvPr>
            <p:ph type="title"/>
          </p:nvPr>
        </p:nvSpPr>
        <p:spPr/>
        <p:txBody>
          <a:bodyPr/>
          <a:lstStyle/>
          <a:p>
            <a:r>
              <a:rPr lang="en-US" dirty="0" smtClean="0"/>
              <a:t>Move into the directory for cookbooks</a:t>
            </a:r>
            <a:endParaRPr lang="en-US" dirty="0"/>
          </a:p>
        </p:txBody>
      </p:sp>
    </p:spTree>
    <p:extLst>
      <p:ext uri="{BB962C8B-B14F-4D97-AF65-F5344CB8AC3E}">
        <p14:creationId xmlns:p14="http://schemas.microsoft.com/office/powerpoint/2010/main" val="35614132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chef generate cookbook apache</a:t>
            </a:r>
            <a:endParaRPr lang="en-US" dirty="0"/>
          </a:p>
        </p:txBody>
      </p:sp>
      <p:sp>
        <p:nvSpPr>
          <p:cNvPr id="5" name="Title 4"/>
          <p:cNvSpPr>
            <a:spLocks noGrp="1"/>
          </p:cNvSpPr>
          <p:nvPr>
            <p:ph type="title"/>
          </p:nvPr>
        </p:nvSpPr>
        <p:spPr/>
        <p:txBody>
          <a:bodyPr/>
          <a:lstStyle/>
          <a:p>
            <a:r>
              <a:rPr lang="en-US" dirty="0" smtClean="0"/>
              <a:t>Generate an apache cookbook</a:t>
            </a:r>
            <a:endParaRPr lang="en-US" dirty="0"/>
          </a:p>
        </p:txBody>
      </p:sp>
    </p:spTree>
    <p:extLst>
      <p:ext uri="{BB962C8B-B14F-4D97-AF65-F5344CB8AC3E}">
        <p14:creationId xmlns:p14="http://schemas.microsoft.com/office/powerpoint/2010/main" val="14100235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cd ~/cookbooks/apache</a:t>
            </a:r>
            <a:endParaRPr lang="en-US" dirty="0"/>
          </a:p>
        </p:txBody>
      </p:sp>
      <p:sp>
        <p:nvSpPr>
          <p:cNvPr id="5" name="Title 4"/>
          <p:cNvSpPr>
            <a:spLocks noGrp="1"/>
          </p:cNvSpPr>
          <p:nvPr>
            <p:ph type="title"/>
          </p:nvPr>
        </p:nvSpPr>
        <p:spPr/>
        <p:txBody>
          <a:bodyPr>
            <a:normAutofit fontScale="90000"/>
          </a:bodyPr>
          <a:lstStyle/>
          <a:p>
            <a:r>
              <a:rPr lang="en-US" dirty="0" smtClean="0"/>
              <a:t>Move into the apache cookbook’s directory</a:t>
            </a:r>
            <a:endParaRPr lang="en-US" dirty="0"/>
          </a:p>
        </p:txBody>
      </p:sp>
    </p:spTree>
    <p:extLst>
      <p:ext uri="{BB962C8B-B14F-4D97-AF65-F5344CB8AC3E}">
        <p14:creationId xmlns:p14="http://schemas.microsoft.com/office/powerpoint/2010/main" val="29027015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6"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2" lvl="1" indent="-395002">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2" lvl="1" indent="-395002">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6" y="609599"/>
            <a:ext cx="14901333" cy="738667"/>
          </a:xfrm>
          <a:prstGeom prst="rect">
            <a:avLst/>
          </a:prstGeom>
          <a:noFill/>
          <a:ln>
            <a:noFill/>
          </a:ln>
        </p:spPr>
        <p:txBody>
          <a:bodyPr lIns="0" tIns="0" rIns="0" bIns="0" anchor="t" anchorCtr="0">
            <a:noAutofit/>
          </a:bodyPr>
          <a:lstStyle/>
          <a:p>
            <a:pPr>
              <a:buClr>
                <a:srgbClr val="435464"/>
              </a:buClr>
              <a:buSzPct val="25000"/>
            </a:pPr>
            <a:r>
              <a:rPr lang="en-US" sz="5300" b="0" i="0" u="none" strike="noStrike" cap="none" dirty="0">
                <a:solidFill>
                  <a:srgbClr val="435464"/>
                </a:solidFill>
              </a:rPr>
              <a:t>Remember…</a:t>
            </a:r>
          </a:p>
        </p:txBody>
      </p:sp>
      <p:sp>
        <p:nvSpPr>
          <p:cNvPr id="724" name="Shape 724"/>
          <p:cNvSpPr/>
          <p:nvPr/>
        </p:nvSpPr>
        <p:spPr>
          <a:xfrm>
            <a:off x="9041068" y="0"/>
            <a:ext cx="7214933" cy="9144000"/>
          </a:xfrm>
          <a:prstGeom prst="rect">
            <a:avLst/>
          </a:prstGeom>
          <a:solidFill>
            <a:schemeClr val="accent1"/>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2" y="536935"/>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299"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37597298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6"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2" lvl="1" indent="-395002">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2" lvl="1" indent="-395002">
              <a:lnSpc>
                <a:spcPct val="100000"/>
              </a:lnSpc>
              <a:spcBef>
                <a:spcPts val="711"/>
              </a:spcBef>
              <a:buClr>
                <a:srgbClr val="435464"/>
              </a:buClr>
              <a:buSzPct val="25000"/>
              <a:buFont typeface="Raleway"/>
              <a:buChar char=" "/>
            </a:pPr>
            <a:r>
              <a:rPr lang="en-US" sz="3700" dirty="0">
                <a:solidFill>
                  <a:schemeClr val="accent1"/>
                </a:solidFill>
              </a:rPr>
              <a:t>↳ Integration Testing</a:t>
            </a:r>
            <a:br>
              <a:rPr lang="en-US" sz="3700" dirty="0">
                <a:solidFill>
                  <a:schemeClr val="accent1"/>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6" y="609599"/>
            <a:ext cx="14901333" cy="738667"/>
          </a:xfrm>
          <a:prstGeom prst="rect">
            <a:avLst/>
          </a:prstGeom>
          <a:noFill/>
          <a:ln>
            <a:noFill/>
          </a:ln>
        </p:spPr>
        <p:txBody>
          <a:bodyPr lIns="0" tIns="0" rIns="0" bIns="0" anchor="t" anchorCtr="0">
            <a:noAutofit/>
          </a:bodyPr>
          <a:lstStyle/>
          <a:p>
            <a:pPr>
              <a:buClr>
                <a:srgbClr val="435464"/>
              </a:buClr>
              <a:buSzPct val="25000"/>
            </a:pPr>
            <a:r>
              <a:rPr lang="en-US" sz="5300" b="0" i="0" u="none" strike="noStrike" cap="none" dirty="0">
                <a:solidFill>
                  <a:srgbClr val="435464"/>
                </a:solidFill>
              </a:rPr>
              <a:t>Remember…</a:t>
            </a:r>
          </a:p>
        </p:txBody>
      </p:sp>
      <p:sp>
        <p:nvSpPr>
          <p:cNvPr id="724" name="Shape 724"/>
          <p:cNvSpPr/>
          <p:nvPr/>
        </p:nvSpPr>
        <p:spPr>
          <a:xfrm>
            <a:off x="9041068" y="0"/>
            <a:ext cx="7214933" cy="9144000"/>
          </a:xfrm>
          <a:prstGeom prst="rect">
            <a:avLst/>
          </a:prstGeom>
          <a:solidFill>
            <a:schemeClr val="accent1"/>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2" y="536935"/>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299"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41169916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7336" y="1841644"/>
            <a:ext cx="8610133" cy="5768000"/>
          </a:xfrm>
          <a:prstGeom prst="rect">
            <a:avLst/>
          </a:prstGeom>
        </p:spPr>
        <p:txBody>
          <a:bodyPr lIns="121878" tIns="121878" rIns="121878" bIns="121878" anchor="t" anchorCtr="0">
            <a:noAutofit/>
          </a:bodyPr>
          <a:lstStyle/>
          <a:p>
            <a:pPr marL="812579" indent="-406289">
              <a:spcAft>
                <a:spcPts val="1778"/>
              </a:spcAft>
              <a:buFont typeface="Raleway"/>
              <a:buChar char="●"/>
            </a:pPr>
            <a:r>
              <a:rPr lang="en-US" dirty="0" smtClean="0">
                <a:solidFill>
                  <a:schemeClr val="dk1"/>
                </a:solidFill>
              </a:rPr>
              <a:t>Write a test, watch it fail</a:t>
            </a:r>
          </a:p>
          <a:p>
            <a:pPr marL="812579" indent="-406289">
              <a:spcAft>
                <a:spcPts val="1778"/>
              </a:spcAft>
              <a:buFont typeface="Raleway"/>
              <a:buChar char="●"/>
            </a:pPr>
            <a:r>
              <a:rPr lang="en-US" dirty="0" smtClean="0">
                <a:solidFill>
                  <a:schemeClr val="dk1"/>
                </a:solidFill>
              </a:rPr>
              <a:t>Write </a:t>
            </a:r>
            <a:r>
              <a:rPr lang="en-US" dirty="0">
                <a:solidFill>
                  <a:schemeClr val="dk1"/>
                </a:solidFill>
              </a:rPr>
              <a:t>some code</a:t>
            </a:r>
          </a:p>
          <a:p>
            <a:pPr marL="812579" indent="-406289">
              <a:spcAft>
                <a:spcPts val="1778"/>
              </a:spcAft>
              <a:buFont typeface="Raleway"/>
              <a:buChar char="●"/>
            </a:pPr>
            <a:r>
              <a:rPr lang="en-US" dirty="0">
                <a:solidFill>
                  <a:schemeClr val="dk1"/>
                </a:solidFill>
              </a:rPr>
              <a:t>Write and run </a:t>
            </a:r>
            <a:r>
              <a:rPr lang="en-US" dirty="0" smtClean="0">
                <a:solidFill>
                  <a:schemeClr val="dk1"/>
                </a:solidFill>
              </a:rPr>
              <a:t>more tests</a:t>
            </a:r>
            <a:endParaRPr lang="en-US" dirty="0">
              <a:solidFill>
                <a:schemeClr val="dk1"/>
              </a:solidFill>
            </a:endParaRPr>
          </a:p>
          <a:p>
            <a:pPr marL="812579" indent="-406289">
              <a:spcAft>
                <a:spcPts val="1778"/>
              </a:spcAft>
              <a:buFont typeface="Raleway"/>
              <a:buChar char="●"/>
            </a:pPr>
            <a:r>
              <a:rPr lang="en-US" dirty="0" smtClean="0">
                <a:solidFill>
                  <a:schemeClr val="dk1"/>
                </a:solidFill>
              </a:rPr>
              <a:t>Code review</a:t>
            </a:r>
          </a:p>
          <a:p>
            <a:pPr marL="812579" indent="-406289">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79" indent="-406289">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77336" y="609599"/>
            <a:ext cx="14901333" cy="738667"/>
          </a:xfrm>
          <a:prstGeom prst="rect">
            <a:avLst/>
          </a:prstGeom>
          <a:noFill/>
          <a:ln>
            <a:noFill/>
          </a:ln>
        </p:spPr>
        <p:txBody>
          <a:bodyPr lIns="0" tIns="0" rIns="0" bIns="0" anchor="t" anchorCtr="0">
            <a:noAutofit/>
          </a:bodyPr>
          <a:lstStyle/>
          <a:p>
            <a:pPr>
              <a:buClr>
                <a:schemeClr val="accent1"/>
              </a:buClr>
              <a:buSzPct val="25000"/>
            </a:pPr>
            <a:r>
              <a:rPr lang="en-US" sz="5300" i="0" u="none" strike="noStrike" cap="none" dirty="0" smtClean="0">
                <a:solidFill>
                  <a:schemeClr val="dk1"/>
                </a:solidFill>
              </a:rPr>
              <a:t>Test-driven </a:t>
            </a:r>
            <a:r>
              <a:rPr lang="en-US" sz="5300" i="0" u="none" strike="noStrike" cap="none" dirty="0">
                <a:solidFill>
                  <a:schemeClr val="dk1"/>
                </a:solidFill>
              </a:rPr>
              <a:t>Development</a:t>
            </a:r>
          </a:p>
        </p:txBody>
      </p:sp>
      <p:sp>
        <p:nvSpPr>
          <p:cNvPr id="657"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40784321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6" y="609599"/>
            <a:ext cx="14901333" cy="738667"/>
          </a:xfrm>
          <a:prstGeom prst="rect">
            <a:avLst/>
          </a:prstGeom>
        </p:spPr>
        <p:txBody>
          <a:bodyPr lIns="121878" tIns="121878" rIns="121878" bIns="121878" anchor="t" anchorCtr="0">
            <a:noAutofit/>
          </a:bodyPr>
          <a:lstStyle/>
          <a:p>
            <a:r>
              <a:rPr lang="en-US" sz="5300" dirty="0"/>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2" y="6677439"/>
            <a:ext cx="1433067"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7" y="5583421"/>
            <a:ext cx="1550933" cy="517867"/>
          </a:xfrm>
          <a:prstGeom prst="rect">
            <a:avLst/>
          </a:prstGeom>
          <a:noFill/>
          <a:ln>
            <a:noFill/>
          </a:ln>
        </p:spPr>
        <p:txBody>
          <a:bodyPr lIns="162489" tIns="162489" rIns="162489" bIns="162489"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70"/>
            <a:ext cx="1920000" cy="517867"/>
          </a:xfrm>
          <a:prstGeom prst="rect">
            <a:avLst/>
          </a:prstGeom>
          <a:noFill/>
          <a:ln>
            <a:noFill/>
          </a:ln>
        </p:spPr>
        <p:txBody>
          <a:bodyPr lIns="162489" tIns="162489" rIns="162489" bIns="162489"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5"/>
            <a:ext cx="5804800" cy="4216532"/>
          </a:xfrm>
          <a:prstGeom prst="rtTriangle">
            <a:avLst/>
          </a:prstGeom>
          <a:solidFill>
            <a:srgbClr val="D8D8D8"/>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7" y="3946364"/>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80" y="4629064"/>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5" y="5315289"/>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80" y="6011199"/>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9" y="2153941"/>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80"/>
            <a:ext cx="16256000" cy="1746667"/>
          </a:xfrm>
          <a:prstGeom prst="rect">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80"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9"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2"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7"/>
            <a:ext cx="33562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80"/>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299180902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1700" dirty="0"/>
              <a:t>d</a:t>
            </a:r>
            <a:r>
              <a:rPr lang="mr-IN" sz="1700" dirty="0"/>
              <a:t>elivery-local                                                                                                                 </a:t>
            </a:r>
          </a:p>
          <a:p>
            <a:r>
              <a:rPr lang="mr-IN" sz="1700" dirty="0"/>
              <a:t>Run Delivery phases on your local workstation.                                                                                 </a:t>
            </a:r>
          </a:p>
          <a:p>
            <a:r>
              <a:rPr lang="mr-IN" sz="1700" dirty="0"/>
              <a:t>                                                                                                                               </a:t>
            </a:r>
          </a:p>
          <a:p>
            <a:r>
              <a:rPr lang="mr-IN" sz="1700" dirty="0"/>
              <a:t>USAGE:                                                                                                                         </a:t>
            </a:r>
          </a:p>
          <a:p>
            <a:r>
              <a:rPr lang="mr-IN" sz="1700" dirty="0"/>
              <a:t>    delivery local [FLAGS] &lt;phase&gt;                                                                                             </a:t>
            </a:r>
          </a:p>
          <a:p>
            <a:r>
              <a:rPr lang="mr-IN" sz="1700" dirty="0"/>
              <a:t>                                                                                                                               </a:t>
            </a:r>
          </a:p>
          <a:p>
            <a:r>
              <a:rPr lang="mr-IN" sz="1700" dirty="0"/>
              <a:t>FLAGS:                                                                                                                         </a:t>
            </a:r>
          </a:p>
          <a:p>
            <a:r>
              <a:rPr lang="mr-IN" sz="1700" dirty="0"/>
              <a:t>    -h, --help               Prints help information                                                                           </a:t>
            </a:r>
          </a:p>
          <a:p>
            <a:r>
              <a:rPr lang="mr-IN" sz="1700" dirty="0"/>
              <a:t>        --no-spinner         Disable the spinner                                                                               </a:t>
            </a:r>
          </a:p>
          <a:p>
            <a:r>
              <a:rPr lang="mr-IN" sz="1700" dirty="0"/>
              <a:t>        --non-interactive    Disable cli interactions                                                                          </a:t>
            </a:r>
          </a:p>
          <a:p>
            <a:r>
              <a:rPr lang="mr-IN" sz="1700" dirty="0"/>
              <a:t>    -V, --version            Prints version information                                                                        </a:t>
            </a:r>
          </a:p>
          <a:p>
            <a:r>
              <a:rPr lang="mr-IN" sz="1700" dirty="0"/>
              <a:t>                                                                                                                               </a:t>
            </a:r>
          </a:p>
          <a:p>
            <a:r>
              <a:rPr lang="mr-IN" sz="1700" dirty="0"/>
              <a:t>ARGS:                                                                                                                          </a:t>
            </a:r>
          </a:p>
          <a:p>
            <a:r>
              <a:rPr lang="mr-IN" sz="1700" dirty="0"/>
              <a:t>    &lt;phase&gt;    Delivery phase to execute [values: unit, lint, syntax, provision, deploy, smoke, cleanup] </a:t>
            </a:r>
            <a:endParaRPr lang="en-US" sz="1700" dirty="0"/>
          </a:p>
        </p:txBody>
      </p:sp>
      <p:sp>
        <p:nvSpPr>
          <p:cNvPr id="3" name="Text Placeholder 2"/>
          <p:cNvSpPr>
            <a:spLocks noGrp="1"/>
          </p:cNvSpPr>
          <p:nvPr>
            <p:ph type="body" sz="quarter" idx="11"/>
          </p:nvPr>
        </p:nvSpPr>
        <p:spPr/>
        <p:txBody>
          <a:bodyPr/>
          <a:lstStyle/>
          <a:p>
            <a:r>
              <a:rPr lang="en-US" dirty="0" smtClean="0"/>
              <a:t>$ delivery local --help</a:t>
            </a:r>
            <a:endParaRPr lang="en-US" dirty="0"/>
          </a:p>
        </p:txBody>
      </p:sp>
      <p:sp>
        <p:nvSpPr>
          <p:cNvPr id="5" name="Title 4"/>
          <p:cNvSpPr>
            <a:spLocks noGrp="1"/>
          </p:cNvSpPr>
          <p:nvPr>
            <p:ph type="title"/>
          </p:nvPr>
        </p:nvSpPr>
        <p:spPr/>
        <p:txBody>
          <a:bodyPr>
            <a:normAutofit/>
          </a:bodyPr>
          <a:lstStyle/>
          <a:p>
            <a:r>
              <a:rPr lang="en-US" dirty="0" smtClean="0"/>
              <a:t>What can delivery local do?</a:t>
            </a:r>
            <a:endParaRPr lang="en-US" dirty="0"/>
          </a:p>
        </p:txBody>
      </p:sp>
    </p:spTree>
    <p:extLst>
      <p:ext uri="{BB962C8B-B14F-4D97-AF65-F5344CB8AC3E}">
        <p14:creationId xmlns:p14="http://schemas.microsoft.com/office/powerpoint/2010/main" val="41053480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4"/>
          </p:nvPr>
        </p:nvSpPr>
        <p:spPr/>
        <p:txBody>
          <a:bodyPr/>
          <a:lstStyle/>
          <a:p>
            <a:r>
              <a:rPr lang="en-US" dirty="0" smtClean="0"/>
              <a:t>kitchen list</a:t>
            </a:r>
          </a:p>
          <a:p>
            <a:r>
              <a:rPr lang="en-US" dirty="0" smtClean="0"/>
              <a:t>kitchen create</a:t>
            </a:r>
          </a:p>
          <a:p>
            <a:r>
              <a:rPr lang="en-US" dirty="0" smtClean="0"/>
              <a:t>kitchen converge</a:t>
            </a:r>
          </a:p>
          <a:p>
            <a:r>
              <a:rPr lang="en-US" dirty="0" smtClean="0"/>
              <a:t>kitchen verify</a:t>
            </a:r>
          </a:p>
          <a:p>
            <a:r>
              <a:rPr lang="en-US" dirty="0" smtClean="0"/>
              <a:t>kitchen destroy</a:t>
            </a:r>
          </a:p>
          <a:p>
            <a:r>
              <a:rPr lang="en-US" dirty="0"/>
              <a:t>kitchen </a:t>
            </a:r>
            <a:r>
              <a:rPr lang="en-US" dirty="0" smtClean="0"/>
              <a:t>test</a:t>
            </a:r>
          </a:p>
          <a:p>
            <a:r>
              <a:rPr lang="en-US" dirty="0" smtClean="0"/>
              <a:t>kitchen login</a:t>
            </a:r>
            <a:endParaRPr lang="en-US" dirty="0"/>
          </a:p>
        </p:txBody>
      </p:sp>
      <p:sp>
        <p:nvSpPr>
          <p:cNvPr id="8" name="Content Placeholder 7"/>
          <p:cNvSpPr>
            <a:spLocks noGrp="1"/>
          </p:cNvSpPr>
          <p:nvPr>
            <p:ph sz="quarter" idx="12"/>
          </p:nvPr>
        </p:nvSpPr>
        <p:spPr/>
        <p:txBody>
          <a:bodyPr/>
          <a:lstStyle/>
          <a:p>
            <a:r>
              <a:rPr lang="en-US" dirty="0">
                <a:solidFill>
                  <a:srgbClr val="F18B21"/>
                </a:solidFill>
              </a:rPr>
              <a:t>[No matching delivery command</a:t>
            </a:r>
            <a:r>
              <a:rPr lang="en-US" dirty="0" smtClean="0">
                <a:solidFill>
                  <a:srgbClr val="F18B21"/>
                </a:solidFill>
              </a:rPr>
              <a:t>]</a:t>
            </a:r>
            <a:endParaRPr lang="en-US" dirty="0" smtClean="0"/>
          </a:p>
          <a:p>
            <a:r>
              <a:rPr lang="en-US" dirty="0" smtClean="0"/>
              <a:t>delivery </a:t>
            </a:r>
            <a:r>
              <a:rPr lang="en-US" dirty="0"/>
              <a:t>local provision</a:t>
            </a:r>
          </a:p>
          <a:p>
            <a:r>
              <a:rPr lang="en-US" dirty="0"/>
              <a:t>delivery local </a:t>
            </a:r>
            <a:r>
              <a:rPr lang="en-US" dirty="0" smtClean="0"/>
              <a:t>deploy</a:t>
            </a:r>
            <a:endParaRPr lang="en-US" dirty="0"/>
          </a:p>
          <a:p>
            <a:r>
              <a:rPr lang="en-US" dirty="0"/>
              <a:t>delivery local </a:t>
            </a:r>
            <a:r>
              <a:rPr lang="en-US" dirty="0" smtClean="0"/>
              <a:t>smoke</a:t>
            </a:r>
            <a:endParaRPr lang="en-US" dirty="0"/>
          </a:p>
          <a:p>
            <a:r>
              <a:rPr lang="en-US" dirty="0"/>
              <a:t>delivery local </a:t>
            </a:r>
            <a:r>
              <a:rPr lang="en-US" dirty="0" smtClean="0"/>
              <a:t>cleanup</a:t>
            </a:r>
            <a:endParaRPr lang="en-US" dirty="0"/>
          </a:p>
          <a:p>
            <a:r>
              <a:rPr lang="en-US" dirty="0" smtClean="0">
                <a:solidFill>
                  <a:srgbClr val="F18B21"/>
                </a:solidFill>
              </a:rPr>
              <a:t>[No matching delivery command]</a:t>
            </a:r>
          </a:p>
          <a:p>
            <a:r>
              <a:rPr lang="en-US" dirty="0">
                <a:solidFill>
                  <a:srgbClr val="F18B21"/>
                </a:solidFill>
              </a:rPr>
              <a:t>[No matching delivery command]</a:t>
            </a:r>
          </a:p>
          <a:p>
            <a:endParaRPr lang="en-US" dirty="0" smtClean="0">
              <a:solidFill>
                <a:srgbClr val="F18B21"/>
              </a:solidFill>
            </a:endParaRPr>
          </a:p>
        </p:txBody>
      </p:sp>
      <p:sp>
        <p:nvSpPr>
          <p:cNvPr id="10" name="Text Placeholder 9"/>
          <p:cNvSpPr>
            <a:spLocks noGrp="1"/>
          </p:cNvSpPr>
          <p:nvPr>
            <p:ph type="body" sz="quarter" idx="15"/>
          </p:nvPr>
        </p:nvSpPr>
        <p:spPr/>
        <p:txBody>
          <a:bodyPr/>
          <a:lstStyle/>
          <a:p>
            <a:r>
              <a:rPr lang="en-US" dirty="0" smtClean="0"/>
              <a:t>Test Kitchen</a:t>
            </a:r>
            <a:endParaRPr lang="en-US" dirty="0"/>
          </a:p>
        </p:txBody>
      </p:sp>
      <p:sp>
        <p:nvSpPr>
          <p:cNvPr id="11" name="Text Placeholder 10"/>
          <p:cNvSpPr>
            <a:spLocks noGrp="1"/>
          </p:cNvSpPr>
          <p:nvPr>
            <p:ph type="body" sz="quarter" idx="16"/>
          </p:nvPr>
        </p:nvSpPr>
        <p:spPr/>
        <p:txBody>
          <a:bodyPr/>
          <a:lstStyle/>
          <a:p>
            <a:r>
              <a:rPr lang="en-US" dirty="0" smtClean="0"/>
              <a:t>Delivery</a:t>
            </a:r>
            <a:endParaRPr lang="en-US" dirty="0"/>
          </a:p>
        </p:txBody>
      </p:sp>
      <p:sp>
        <p:nvSpPr>
          <p:cNvPr id="12" name="TextBox 11"/>
          <p:cNvSpPr txBox="1"/>
          <p:nvPr/>
        </p:nvSpPr>
        <p:spPr bwMode="white">
          <a:xfrm>
            <a:off x="5348942" y="7769413"/>
            <a:ext cx="2569883" cy="268941"/>
          </a:xfrm>
          <a:prstGeom prst="rect">
            <a:avLst/>
          </a:prstGeom>
        </p:spPr>
        <p:txBody>
          <a:bodyPr vert="horz" wrap="square" lIns="91439" tIns="91439" rIns="91439" bIns="91439" rtlCol="0">
            <a:normAutofit fontScale="25000" lnSpcReduction="20000"/>
          </a:bodyPr>
          <a:lstStyle/>
          <a:p>
            <a:endParaRPr lang="en-US" dirty="0" smtClean="0">
              <a:solidFill>
                <a:srgbClr val="3E4346"/>
              </a:solidFill>
            </a:endParaRPr>
          </a:p>
        </p:txBody>
      </p:sp>
      <p:sp>
        <p:nvSpPr>
          <p:cNvPr id="13" name="TextBox 12"/>
          <p:cNvSpPr txBox="1"/>
          <p:nvPr/>
        </p:nvSpPr>
        <p:spPr bwMode="white">
          <a:xfrm>
            <a:off x="5722471" y="7186706"/>
            <a:ext cx="914400" cy="914400"/>
          </a:xfrm>
          <a:prstGeom prst="rect">
            <a:avLst/>
          </a:prstGeom>
        </p:spPr>
        <p:txBody>
          <a:bodyPr vert="horz" wrap="none" lIns="91439" tIns="91439" rIns="91439" bIns="91439" rtlCol="0">
            <a:normAutofit/>
          </a:bodyPr>
          <a:lstStyle/>
          <a:p>
            <a:endParaRPr lang="en-US" dirty="0" smtClean="0">
              <a:solidFill>
                <a:srgbClr val="3E4346"/>
              </a:solidFill>
            </a:endParaRPr>
          </a:p>
        </p:txBody>
      </p:sp>
      <p:sp>
        <p:nvSpPr>
          <p:cNvPr id="14" name="TextBox 13"/>
          <p:cNvSpPr txBox="1"/>
          <p:nvPr/>
        </p:nvSpPr>
        <p:spPr bwMode="white">
          <a:xfrm>
            <a:off x="4474883" y="7560237"/>
            <a:ext cx="7306236" cy="597646"/>
          </a:xfrm>
          <a:prstGeom prst="rect">
            <a:avLst/>
          </a:prstGeom>
        </p:spPr>
        <p:txBody>
          <a:bodyPr vert="horz" wrap="none" lIns="91439" tIns="91439" rIns="91439" bIns="91439" rtlCol="0">
            <a:normAutofit/>
          </a:bodyPr>
          <a:lstStyle/>
          <a:p>
            <a:pPr algn="ctr"/>
            <a:r>
              <a:rPr lang="en-US" dirty="0">
                <a:solidFill>
                  <a:srgbClr val="7D868C"/>
                </a:solidFill>
                <a:latin typeface="Consolas"/>
                <a:cs typeface="Consolas"/>
              </a:rPr>
              <a:t>~/cookbooks/apache/.delivery/</a:t>
            </a:r>
            <a:r>
              <a:rPr lang="en-US" dirty="0" err="1">
                <a:solidFill>
                  <a:srgbClr val="7D868C"/>
                </a:solidFill>
                <a:latin typeface="Consolas"/>
                <a:cs typeface="Consolas"/>
              </a:rPr>
              <a:t>project.toml</a:t>
            </a:r>
            <a:endParaRPr lang="en-US" dirty="0" smtClean="0">
              <a:solidFill>
                <a:srgbClr val="7D868C"/>
              </a:solidFill>
              <a:latin typeface="Consolas"/>
              <a:cs typeface="Consolas"/>
            </a:endParaRPr>
          </a:p>
        </p:txBody>
      </p:sp>
    </p:spTree>
    <p:extLst>
      <p:ext uri="{BB962C8B-B14F-4D97-AF65-F5344CB8AC3E}">
        <p14:creationId xmlns:p14="http://schemas.microsoft.com/office/powerpoint/2010/main" val="14894702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mr-IN" sz="3600" dirty="0">
                <a:solidFill>
                  <a:srgbClr val="000000"/>
                </a:solidFill>
              </a:rPr>
              <a:t>---</a:t>
            </a:r>
          </a:p>
          <a:p>
            <a:r>
              <a:rPr lang="en-US" sz="3600" dirty="0">
                <a:solidFill>
                  <a:srgbClr val="000000"/>
                </a:solidFill>
              </a:rPr>
              <a:t>driver</a:t>
            </a:r>
            <a:r>
              <a:rPr lang="en-US" sz="3600" b="1" dirty="0">
                <a:solidFill>
                  <a:srgbClr val="000000"/>
                </a:solidFill>
              </a:rPr>
              <a:t>:</a:t>
            </a:r>
          </a:p>
          <a:p>
            <a:r>
              <a:rPr lang="en-US" sz="3600" dirty="0"/>
              <a:t>  </a:t>
            </a:r>
            <a:r>
              <a:rPr lang="en-US" sz="3600" dirty="0">
                <a:solidFill>
                  <a:srgbClr val="000000"/>
                </a:solidFill>
              </a:rPr>
              <a:t>name</a:t>
            </a:r>
            <a:r>
              <a:rPr lang="en-US" sz="3600" b="1" dirty="0">
                <a:solidFill>
                  <a:srgbClr val="000000"/>
                </a:solidFill>
              </a:rPr>
              <a:t>: vagrant</a:t>
            </a:r>
          </a:p>
          <a:p>
            <a:r>
              <a:rPr lang="en-US" sz="3600" dirty="0"/>
              <a:t>  </a:t>
            </a:r>
            <a:r>
              <a:rPr lang="en-US" sz="3600" dirty="0">
                <a:solidFill>
                  <a:srgbClr val="000000"/>
                </a:solidFill>
              </a:rPr>
              <a:t>name</a:t>
            </a:r>
            <a:r>
              <a:rPr lang="en-US" sz="3600" b="1" dirty="0">
                <a:solidFill>
                  <a:srgbClr val="000000"/>
                </a:solidFill>
              </a:rPr>
              <a:t>: </a:t>
            </a:r>
            <a:r>
              <a:rPr lang="en-US" sz="3600" b="1" dirty="0" err="1">
                <a:solidFill>
                  <a:srgbClr val="000000"/>
                </a:solidFill>
              </a:rPr>
              <a:t>docker</a:t>
            </a:r>
            <a:endParaRPr lang="en-US" sz="3600" b="1" dirty="0">
              <a:solidFill>
                <a:srgbClr val="000000"/>
              </a:solidFill>
            </a:endParaRPr>
          </a:p>
          <a:p>
            <a:r>
              <a:rPr lang="en-US" sz="3600" dirty="0"/>
              <a:t>  </a:t>
            </a:r>
            <a:r>
              <a:rPr lang="en-US" sz="3600" dirty="0" err="1">
                <a:solidFill>
                  <a:srgbClr val="000000"/>
                </a:solidFill>
              </a:rPr>
              <a:t>use_sudo</a:t>
            </a:r>
            <a:r>
              <a:rPr lang="en-US" sz="3600" b="1" dirty="0">
                <a:solidFill>
                  <a:srgbClr val="000000"/>
                </a:solidFill>
              </a:rPr>
              <a:t>: false</a:t>
            </a: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24446" y="3538310"/>
            <a:ext cx="14404274" cy="540631"/>
          </a:xfrm>
        </p:spPr>
        <p:txBody>
          <a:bodyPr/>
          <a:lstStyle/>
          <a:p>
            <a:endParaRPr lang="en-US" dirty="0"/>
          </a:p>
        </p:txBody>
      </p:sp>
      <p:sp>
        <p:nvSpPr>
          <p:cNvPr id="10" name="Text Placeholder 9"/>
          <p:cNvSpPr>
            <a:spLocks noGrp="1"/>
          </p:cNvSpPr>
          <p:nvPr>
            <p:ph type="body" sz="quarter" idx="13"/>
          </p:nvPr>
        </p:nvSpPr>
        <p:spPr>
          <a:xfrm>
            <a:off x="1135043" y="4206990"/>
            <a:ext cx="14404274" cy="1276422"/>
          </a:xfrm>
        </p:spPr>
        <p:txBody>
          <a:bodyPr/>
          <a:lstStyle/>
          <a:p>
            <a:endParaRPr lang="en-US" dirty="0"/>
          </a:p>
        </p:txBody>
      </p:sp>
    </p:spTree>
    <p:extLst>
      <p:ext uri="{BB962C8B-B14F-4D97-AF65-F5344CB8AC3E}">
        <p14:creationId xmlns:p14="http://schemas.microsoft.com/office/powerpoint/2010/main" val="1829381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6"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2" lvl="1" indent="-395002">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2" lvl="1" indent="-395002">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6" y="609599"/>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8" y="0"/>
            <a:ext cx="7214933" cy="9144000"/>
          </a:xfrm>
          <a:prstGeom prst="rect">
            <a:avLst/>
          </a:prstGeom>
          <a:solidFill>
            <a:schemeClr val="accent1"/>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2" y="536935"/>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299"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40282253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en-US" sz="3600" dirty="0">
                <a:solidFill>
                  <a:srgbClr val="000000"/>
                </a:solidFill>
              </a:rPr>
              <a:t>platforms</a:t>
            </a:r>
            <a:r>
              <a:rPr lang="en-US" sz="3600" b="1" dirty="0">
                <a:solidFill>
                  <a:srgbClr val="000000"/>
                </a:solidFill>
              </a:rPr>
              <a:t>:</a:t>
            </a:r>
          </a:p>
          <a:p>
            <a:r>
              <a:rPr lang="mr-IN" sz="3600" dirty="0"/>
              <a:t>  </a:t>
            </a:r>
            <a:r>
              <a:rPr lang="mr-IN" sz="3600" b="1" dirty="0">
                <a:solidFill>
                  <a:srgbClr val="000000"/>
                </a:solidFill>
              </a:rPr>
              <a:t>- name: ubuntu-16.04</a:t>
            </a:r>
          </a:p>
          <a:p>
            <a:r>
              <a:rPr lang="mr-IN" sz="3600" dirty="0"/>
              <a:t>  </a:t>
            </a:r>
            <a:r>
              <a:rPr lang="mr-IN" sz="3600" b="1" dirty="0">
                <a:solidFill>
                  <a:srgbClr val="000000"/>
                </a:solidFill>
              </a:rPr>
              <a:t>- name: centos-7.2</a:t>
            </a:r>
            <a:endParaRPr lang="en-US" sz="3600" b="1" dirty="0">
              <a:solidFill>
                <a:srgbClr val="000000"/>
              </a:solidFill>
            </a:endParaRPr>
          </a:p>
          <a:p>
            <a:r>
              <a:rPr lang="en-US" sz="3600" dirty="0"/>
              <a:t> </a:t>
            </a:r>
            <a:r>
              <a:rPr lang="mr-IN" sz="3600" dirty="0"/>
              <a:t> </a:t>
            </a:r>
            <a:r>
              <a:rPr lang="mr-IN" sz="3600" b="1" dirty="0">
                <a:solidFill>
                  <a:srgbClr val="000000"/>
                </a:solidFill>
              </a:rPr>
              <a:t>- name: centos-</a:t>
            </a:r>
            <a:r>
              <a:rPr lang="en-US" sz="3600" b="1" dirty="0">
                <a:solidFill>
                  <a:srgbClr val="000000"/>
                </a:solidFill>
              </a:rPr>
              <a:t>6.8</a:t>
            </a:r>
            <a:endParaRPr lang="mr-IN" sz="36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09505" y="2851017"/>
            <a:ext cx="14404274" cy="1153219"/>
          </a:xfrm>
        </p:spPr>
        <p:txBody>
          <a:bodyPr/>
          <a:lstStyle/>
          <a:p>
            <a:endParaRPr lang="en-US" dirty="0"/>
          </a:p>
        </p:txBody>
      </p:sp>
      <p:sp>
        <p:nvSpPr>
          <p:cNvPr id="11" name="Text Placeholder 9"/>
          <p:cNvSpPr>
            <a:spLocks noGrp="1"/>
          </p:cNvSpPr>
          <p:nvPr>
            <p:ph type="body" sz="quarter" idx="13"/>
          </p:nvPr>
        </p:nvSpPr>
        <p:spPr>
          <a:xfrm>
            <a:off x="1135043" y="4206991"/>
            <a:ext cx="14404274" cy="529363"/>
          </a:xfrm>
        </p:spPr>
        <p:txBody>
          <a:bodyPr/>
          <a:lstStyle/>
          <a:p>
            <a:endParaRPr lang="en-US" dirty="0"/>
          </a:p>
        </p:txBody>
      </p:sp>
    </p:spTree>
    <p:extLst>
      <p:ext uri="{BB962C8B-B14F-4D97-AF65-F5344CB8AC3E}">
        <p14:creationId xmlns:p14="http://schemas.microsoft.com/office/powerpoint/2010/main" val="15961811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a:t>
            </a:r>
            <a:r>
              <a:rPr lang="en-US" dirty="0" err="1" smtClean="0"/>
              <a:t>kitchen.yml</a:t>
            </a:r>
            <a:endParaRPr lang="en-US" dirty="0"/>
          </a:p>
        </p:txBody>
      </p:sp>
      <p:sp>
        <p:nvSpPr>
          <p:cNvPr id="3" name="Content Placeholder 2"/>
          <p:cNvSpPr>
            <a:spLocks noGrp="1"/>
          </p:cNvSpPr>
          <p:nvPr>
            <p:ph sz="quarter" idx="10"/>
          </p:nvPr>
        </p:nvSpPr>
        <p:spPr/>
        <p:txBody>
          <a:bodyPr>
            <a:normAutofit lnSpcReduction="10000"/>
          </a:bodyPr>
          <a:lstStyle/>
          <a:p>
            <a:r>
              <a:rPr lang="mr-IN" sz="900" dirty="0">
                <a:solidFill>
                  <a:srgbClr val="000000"/>
                </a:solidFill>
              </a:rPr>
              <a:t>---</a:t>
            </a:r>
          </a:p>
          <a:p>
            <a:r>
              <a:rPr lang="en-US" sz="900" dirty="0">
                <a:solidFill>
                  <a:srgbClr val="000000"/>
                </a:solidFill>
              </a:rPr>
              <a:t>driver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docker</a:t>
            </a:r>
            <a:endParaRPr lang="en-US" sz="900" b="1" dirty="0">
              <a:solidFill>
                <a:srgbClr val="000000"/>
              </a:solidFill>
            </a:endParaRPr>
          </a:p>
          <a:p>
            <a:r>
              <a:rPr lang="en-US" sz="900" dirty="0"/>
              <a:t>  </a:t>
            </a:r>
            <a:r>
              <a:rPr lang="en-US" sz="900" dirty="0" err="1">
                <a:solidFill>
                  <a:srgbClr val="000000"/>
                </a:solidFill>
              </a:rPr>
              <a:t>use_sudo</a:t>
            </a:r>
            <a:r>
              <a:rPr lang="en-US" sz="900" b="1" dirty="0">
                <a:solidFill>
                  <a:srgbClr val="000000"/>
                </a:solidFill>
              </a:rPr>
              <a:t>: false</a:t>
            </a:r>
          </a:p>
          <a:p>
            <a:endParaRPr lang="en-US" sz="900" dirty="0"/>
          </a:p>
          <a:p>
            <a:r>
              <a:rPr lang="en-US" sz="900" dirty="0" err="1">
                <a:solidFill>
                  <a:srgbClr val="000000"/>
                </a:solidFill>
              </a:rPr>
              <a:t>provisioner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chef_zero</a:t>
            </a:r>
            <a:endParaRPr lang="en-US" sz="900" b="1" dirty="0">
              <a:solidFill>
                <a:srgbClr val="000000"/>
              </a:solidFill>
            </a:endParaRPr>
          </a:p>
          <a:p>
            <a:r>
              <a:rPr lang="en-US" sz="900" dirty="0"/>
              <a:t>  </a:t>
            </a:r>
            <a:r>
              <a:rPr lang="en-US" sz="900" i="1" dirty="0">
                <a:solidFill>
                  <a:srgbClr val="8F5902"/>
                </a:solidFill>
              </a:rPr>
              <a:t># You may wish to disable always updating cookbooks in CI or other testing environments.</a:t>
            </a:r>
          </a:p>
          <a:p>
            <a:r>
              <a:rPr lang="en-US" sz="900" dirty="0"/>
              <a:t>  </a:t>
            </a:r>
            <a:r>
              <a:rPr lang="en-US" sz="900" i="1" dirty="0">
                <a:solidFill>
                  <a:srgbClr val="8F5902"/>
                </a:solidFill>
              </a:rPr>
              <a:t># For example:</a:t>
            </a:r>
          </a:p>
          <a:p>
            <a:r>
              <a:rPr lang="en-US" sz="900" dirty="0"/>
              <a:t>  </a:t>
            </a:r>
            <a:r>
              <a:rPr lang="en-US" sz="900" i="1" dirty="0">
                <a:solidFill>
                  <a:srgbClr val="8F5902"/>
                </a:solidFill>
              </a:rPr>
              <a:t>#   </a:t>
            </a:r>
            <a:r>
              <a:rPr lang="en-US" sz="900" i="1" dirty="0" err="1">
                <a:solidFill>
                  <a:srgbClr val="8F5902"/>
                </a:solidFill>
              </a:rPr>
              <a:t>always_update_cookbooks</a:t>
            </a:r>
            <a:r>
              <a:rPr lang="en-US" sz="900" i="1" dirty="0">
                <a:solidFill>
                  <a:srgbClr val="8F5902"/>
                </a:solidFill>
              </a:rPr>
              <a:t>: &lt;%= !ENV['CI'] %&gt;</a:t>
            </a:r>
          </a:p>
          <a:p>
            <a:r>
              <a:rPr lang="en-US" sz="900" dirty="0"/>
              <a:t>  </a:t>
            </a:r>
            <a:r>
              <a:rPr lang="en-US" sz="900" dirty="0" err="1">
                <a:solidFill>
                  <a:srgbClr val="000000"/>
                </a:solidFill>
              </a:rPr>
              <a:t>always_update_cookbooks</a:t>
            </a:r>
            <a:r>
              <a:rPr lang="en-US" sz="900" b="1" dirty="0">
                <a:solidFill>
                  <a:srgbClr val="000000"/>
                </a:solidFill>
              </a:rPr>
              <a:t>: true</a:t>
            </a:r>
          </a:p>
          <a:p>
            <a:endParaRPr lang="en-US" sz="900" dirty="0"/>
          </a:p>
          <a:p>
            <a:r>
              <a:rPr lang="en-US" sz="900" dirty="0">
                <a:solidFill>
                  <a:srgbClr val="000000"/>
                </a:solidFill>
              </a:rPr>
              <a:t>verifier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inspec</a:t>
            </a:r>
            <a:endParaRPr lang="en-US" sz="900" b="1" dirty="0">
              <a:solidFill>
                <a:srgbClr val="000000"/>
              </a:solidFill>
            </a:endParaRPr>
          </a:p>
          <a:p>
            <a:endParaRPr lang="en-US" sz="900" dirty="0"/>
          </a:p>
          <a:p>
            <a:r>
              <a:rPr lang="en-US" sz="900" dirty="0">
                <a:solidFill>
                  <a:srgbClr val="000000"/>
                </a:solidFill>
              </a:rPr>
              <a:t>platforms</a:t>
            </a:r>
            <a:r>
              <a:rPr lang="en-US" sz="900" b="1" dirty="0">
                <a:solidFill>
                  <a:srgbClr val="000000"/>
                </a:solidFill>
              </a:rPr>
              <a:t>:</a:t>
            </a:r>
          </a:p>
          <a:p>
            <a:r>
              <a:rPr lang="mr-IN" sz="900" dirty="0"/>
              <a:t>  </a:t>
            </a:r>
            <a:r>
              <a:rPr lang="mr-IN" sz="900" b="1" dirty="0">
                <a:solidFill>
                  <a:srgbClr val="000000"/>
                </a:solidFill>
              </a:rPr>
              <a:t>- name: centos-</a:t>
            </a:r>
            <a:r>
              <a:rPr lang="en-US" sz="900" b="1" dirty="0">
                <a:solidFill>
                  <a:srgbClr val="000000"/>
                </a:solidFill>
              </a:rPr>
              <a:t>6.8</a:t>
            </a:r>
            <a:endParaRPr lang="mr-IN" sz="900" b="1" dirty="0">
              <a:solidFill>
                <a:srgbClr val="000000"/>
              </a:solidFill>
            </a:endParaRPr>
          </a:p>
          <a:p>
            <a:endParaRPr lang="mr-IN" sz="900" dirty="0"/>
          </a:p>
          <a:p>
            <a:r>
              <a:rPr lang="en-US" sz="900" dirty="0">
                <a:solidFill>
                  <a:srgbClr val="000000"/>
                </a:solidFill>
              </a:rPr>
              <a:t>suites</a:t>
            </a:r>
            <a:r>
              <a:rPr lang="en-US" sz="900" b="1" dirty="0">
                <a:solidFill>
                  <a:srgbClr val="000000"/>
                </a:solidFill>
              </a:rPr>
              <a:t>:</a:t>
            </a:r>
          </a:p>
          <a:p>
            <a:r>
              <a:rPr lang="en-US" sz="900" dirty="0"/>
              <a:t>  </a:t>
            </a:r>
            <a:r>
              <a:rPr lang="en-US" sz="900" b="1" dirty="0">
                <a:solidFill>
                  <a:srgbClr val="000000"/>
                </a:solidFill>
              </a:rPr>
              <a:t>- name: default</a:t>
            </a:r>
          </a:p>
          <a:p>
            <a:r>
              <a:rPr lang="mr-IN" sz="900" dirty="0"/>
              <a:t>    </a:t>
            </a:r>
            <a:r>
              <a:rPr lang="mr-IN" sz="900" dirty="0">
                <a:solidFill>
                  <a:srgbClr val="000000"/>
                </a:solidFill>
              </a:rPr>
              <a:t>run_list</a:t>
            </a:r>
            <a:r>
              <a:rPr lang="mr-IN" sz="900" b="1" dirty="0">
                <a:solidFill>
                  <a:srgbClr val="000000"/>
                </a:solidFill>
              </a:rPr>
              <a:t>:</a:t>
            </a:r>
          </a:p>
          <a:p>
            <a:r>
              <a:rPr lang="en-US" sz="900" dirty="0"/>
              <a:t>      </a:t>
            </a:r>
            <a:r>
              <a:rPr lang="en-US" sz="900" b="1" dirty="0">
                <a:solidFill>
                  <a:srgbClr val="000000"/>
                </a:solidFill>
              </a:rPr>
              <a:t>- recipe[apache::default]</a:t>
            </a:r>
          </a:p>
          <a:p>
            <a:r>
              <a:rPr lang="en-US" sz="900" dirty="0"/>
              <a:t>    </a:t>
            </a:r>
            <a:r>
              <a:rPr lang="en-US" sz="900" dirty="0">
                <a:solidFill>
                  <a:srgbClr val="000000"/>
                </a:solidFill>
              </a:rPr>
              <a:t>verifier</a:t>
            </a:r>
            <a:r>
              <a:rPr lang="en-US" sz="900" b="1" dirty="0">
                <a:solidFill>
                  <a:srgbClr val="000000"/>
                </a:solidFill>
              </a:rPr>
              <a:t>:</a:t>
            </a:r>
          </a:p>
          <a:p>
            <a:r>
              <a:rPr lang="en-US" sz="900" dirty="0"/>
              <a:t>      </a:t>
            </a:r>
            <a:r>
              <a:rPr lang="en-US" sz="900" dirty="0" err="1">
                <a:solidFill>
                  <a:srgbClr val="000000"/>
                </a:solidFill>
              </a:rPr>
              <a:t>inspec_tests</a:t>
            </a:r>
            <a:r>
              <a:rPr lang="en-US" sz="900" b="1" dirty="0">
                <a:solidFill>
                  <a:srgbClr val="000000"/>
                </a:solidFill>
              </a:rPr>
              <a:t>:</a:t>
            </a:r>
          </a:p>
          <a:p>
            <a:r>
              <a:rPr lang="en-US" sz="900" dirty="0"/>
              <a:t>        </a:t>
            </a:r>
            <a:r>
              <a:rPr lang="en-US" sz="900" b="1" dirty="0">
                <a:solidFill>
                  <a:srgbClr val="000000"/>
                </a:solidFill>
              </a:rPr>
              <a:t>- test/smoke/default</a:t>
            </a:r>
          </a:p>
          <a:p>
            <a:r>
              <a:rPr lang="en-US" sz="900" dirty="0"/>
              <a:t>    </a:t>
            </a:r>
            <a:r>
              <a:rPr lang="en-US" sz="900" dirty="0">
                <a:solidFill>
                  <a:srgbClr val="000000"/>
                </a:solidFill>
              </a:rPr>
              <a:t>attributes</a:t>
            </a:r>
            <a:r>
              <a:rPr lang="en-US" sz="900" b="1" dirty="0">
                <a:solidFill>
                  <a:srgbClr val="000000"/>
                </a:solidFill>
              </a:rPr>
              <a:t>:</a:t>
            </a:r>
          </a:p>
        </p:txBody>
      </p:sp>
      <p:sp>
        <p:nvSpPr>
          <p:cNvPr id="4" name="Text Placeholder 3"/>
          <p:cNvSpPr>
            <a:spLocks noGrp="1"/>
          </p:cNvSpPr>
          <p:nvPr>
            <p:ph type="body" sz="quarter" idx="11"/>
          </p:nvPr>
        </p:nvSpPr>
        <p:spPr/>
        <p:txBody>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26885089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100" dirty="0"/>
              <a:t>Instance           Driver  </a:t>
            </a:r>
            <a:r>
              <a:rPr lang="en-US" sz="2100" dirty="0" err="1"/>
              <a:t>Provisioner</a:t>
            </a:r>
            <a:r>
              <a:rPr lang="en-US" sz="2100" dirty="0"/>
              <a:t>  Verifier  Transport  Last Action    Last Error                                         </a:t>
            </a:r>
          </a:p>
          <a:p>
            <a:r>
              <a:rPr lang="en-US" sz="2100" dirty="0"/>
              <a:t>default-centos-68  </a:t>
            </a:r>
            <a:r>
              <a:rPr lang="en-US" sz="2100" dirty="0" err="1"/>
              <a:t>Docker</a:t>
            </a:r>
            <a:r>
              <a:rPr lang="en-US" sz="2100" dirty="0"/>
              <a:t>  </a:t>
            </a:r>
            <a:r>
              <a:rPr lang="en-US" sz="2100" dirty="0" err="1"/>
              <a:t>ChefZero</a:t>
            </a:r>
            <a:r>
              <a:rPr lang="en-US" sz="2100" dirty="0"/>
              <a:t>     </a:t>
            </a:r>
            <a:r>
              <a:rPr lang="en-US" sz="2100" dirty="0" err="1"/>
              <a:t>Inspec</a:t>
            </a:r>
            <a:r>
              <a:rPr lang="en-US" sz="2100" dirty="0"/>
              <a:t>    </a:t>
            </a:r>
            <a:r>
              <a:rPr lang="en-US" sz="2100" dirty="0" err="1"/>
              <a:t>Ssh</a:t>
            </a:r>
            <a:r>
              <a:rPr lang="en-US" sz="2100" dirty="0"/>
              <a:t>        &lt;Not Created&gt;  &lt;None&gt; </a:t>
            </a:r>
          </a:p>
        </p:txBody>
      </p:sp>
      <p:sp>
        <p:nvSpPr>
          <p:cNvPr id="9" name="Text Placeholder 8"/>
          <p:cNvSpPr>
            <a:spLocks noGrp="1"/>
          </p:cNvSpPr>
          <p:nvPr>
            <p:ph type="body" sz="quarter" idx="11"/>
          </p:nvPr>
        </p:nvSpPr>
        <p:spPr/>
        <p:txBody>
          <a:bodyPr/>
          <a:lstStyle/>
          <a:p>
            <a:r>
              <a:rPr lang="en-US" dirty="0" smtClean="0"/>
              <a:t>$ kitchen list</a:t>
            </a:r>
            <a:endParaRPr lang="en-US" dirty="0"/>
          </a:p>
        </p:txBody>
      </p:sp>
      <p:sp>
        <p:nvSpPr>
          <p:cNvPr id="7" name="Title 6"/>
          <p:cNvSpPr>
            <a:spLocks noGrp="1"/>
          </p:cNvSpPr>
          <p:nvPr>
            <p:ph type="title"/>
          </p:nvPr>
        </p:nvSpPr>
        <p:spPr/>
        <p:txBody>
          <a:bodyPr/>
          <a:lstStyle/>
          <a:p>
            <a:r>
              <a:rPr lang="en-US" dirty="0" smtClean="0"/>
              <a:t>List Kitchen Instances</a:t>
            </a:r>
            <a:endParaRPr lang="en-US" dirty="0"/>
          </a:p>
        </p:txBody>
      </p:sp>
    </p:spTree>
    <p:extLst>
      <p:ext uri="{BB962C8B-B14F-4D97-AF65-F5344CB8AC3E}">
        <p14:creationId xmlns:p14="http://schemas.microsoft.com/office/powerpoint/2010/main" val="3839066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fontScale="47500" lnSpcReduction="20000"/>
          </a:bodyPr>
          <a:lstStyle/>
          <a:p>
            <a:r>
              <a:rPr lang="mr-IN" sz="2100" dirty="0"/>
              <a:t>Chef Delivery                                                                                                                  </a:t>
            </a:r>
          </a:p>
          <a:p>
            <a:r>
              <a:rPr lang="mr-IN" sz="2100" dirty="0"/>
              <a:t>Running Smoke Phase                                                                                                            </a:t>
            </a:r>
          </a:p>
          <a:p>
            <a:r>
              <a:rPr lang="mr-IN" sz="2100" dirty="0"/>
              <a:t>-----&gt; Starting Kitchen (v1.14.2)                                                                                              </a:t>
            </a:r>
          </a:p>
          <a:p>
            <a:r>
              <a:rPr lang="mr-IN" sz="2100" dirty="0"/>
              <a:t>-----&gt; Creating &lt;default-centos-</a:t>
            </a:r>
            <a:r>
              <a:rPr lang="is-IS" sz="2100" dirty="0"/>
              <a:t>68</a:t>
            </a:r>
            <a:r>
              <a:rPr lang="mr-IN" sz="2100" dirty="0"/>
              <a:t>&gt;...                                                                                         </a:t>
            </a:r>
          </a:p>
          <a:p>
            <a:r>
              <a:rPr lang="mr-IN" sz="2100" dirty="0"/>
              <a:t>       Sending build context to Docker daemon 193.5 kB                                                                         </a:t>
            </a:r>
          </a:p>
          <a:p>
            <a:r>
              <a:rPr lang="mr-IN" sz="2100" dirty="0"/>
              <a:t>       Step 1 : FROM centos:centos7                                                                                            </a:t>
            </a:r>
          </a:p>
          <a:p>
            <a:r>
              <a:rPr lang="mr-IN" sz="2100" dirty="0"/>
              <a:t> </a:t>
            </a:r>
            <a:r>
              <a:rPr lang="en-US" sz="2100" dirty="0"/>
              <a:t>...</a:t>
            </a:r>
          </a:p>
          <a:p>
            <a:r>
              <a:rPr lang="mr-IN" sz="2100" dirty="0"/>
              <a:t>-----&gt; Verifying &lt;default-centos-</a:t>
            </a:r>
            <a:r>
              <a:rPr lang="is-IS" sz="2100" dirty="0"/>
              <a:t>68</a:t>
            </a:r>
            <a:r>
              <a:rPr lang="mr-IN" sz="2100" dirty="0"/>
              <a:t>&gt;...                                                                                        </a:t>
            </a:r>
          </a:p>
          <a:p>
            <a:r>
              <a:rPr lang="mr-IN" sz="2100" dirty="0"/>
              <a:t>       Loaded                                                                                                                  </a:t>
            </a:r>
          </a:p>
          <a:p>
            <a:r>
              <a:rPr lang="mr-IN" sz="2100" dirty="0"/>
              <a:t>                                                                                                                               </a:t>
            </a:r>
          </a:p>
          <a:p>
            <a:r>
              <a:rPr lang="mr-IN" sz="2100" dirty="0"/>
              <a:t>Target:  ssh://kitchen@localhost:32768                                                                                         </a:t>
            </a:r>
          </a:p>
          <a:p>
            <a:r>
              <a:rPr lang="mr-IN" sz="2100" dirty="0"/>
              <a:t>                                                                                                                               </a:t>
            </a:r>
          </a:p>
          <a:p>
            <a:r>
              <a:rPr lang="mr-IN" sz="2100" dirty="0"/>
              <a:t>                                                                                                                               </a:t>
            </a:r>
          </a:p>
          <a:p>
            <a:r>
              <a:rPr lang="mr-IN" sz="2100" dirty="0"/>
              <a:t>  User root                                                                                                                    </a:t>
            </a:r>
          </a:p>
          <a:p>
            <a:r>
              <a:rPr lang="mr-IN" sz="2100" dirty="0"/>
              <a:t>     ✔  should exist                                                                                                           </a:t>
            </a:r>
          </a:p>
          <a:p>
            <a:r>
              <a:rPr lang="mr-IN" sz="2100" dirty="0"/>
              <a:t>     ↺  This is an example test, replace with your own test.                                                                   </a:t>
            </a:r>
          </a:p>
          <a:p>
            <a:r>
              <a:rPr lang="mr-IN" sz="2100" dirty="0"/>
              <a:t>  Port 80                                                                                                                      </a:t>
            </a:r>
          </a:p>
          <a:p>
            <a:r>
              <a:rPr lang="mr-IN" sz="2100" dirty="0"/>
              <a:t>     ✔  should not be listening                                                                                                </a:t>
            </a:r>
          </a:p>
          <a:p>
            <a:r>
              <a:rPr lang="mr-IN" sz="2100" dirty="0"/>
              <a:t>     ↺  This is an example test, replace with your own test.                                                                   </a:t>
            </a:r>
          </a:p>
          <a:p>
            <a:r>
              <a:rPr lang="mr-IN" sz="2100" dirty="0"/>
              <a:t>                                                                                                                               </a:t>
            </a:r>
          </a:p>
          <a:p>
            <a:r>
              <a:rPr lang="mr-IN" sz="2100" dirty="0"/>
              <a:t>Test Summary: 2 successful, 0 failures, 2 skipped                                                                              </a:t>
            </a:r>
          </a:p>
          <a:p>
            <a:r>
              <a:rPr lang="mr-IN" sz="2100" dirty="0"/>
              <a:t>       Finished verifying &lt;default-centos-</a:t>
            </a:r>
            <a:r>
              <a:rPr lang="is-IS" sz="2100" dirty="0"/>
              <a:t>68</a:t>
            </a:r>
            <a:r>
              <a:rPr lang="mr-IN" sz="2100" dirty="0"/>
              <a:t>&gt; (0m0.45s).                                                                       </a:t>
            </a:r>
          </a:p>
          <a:p>
            <a:r>
              <a:rPr lang="mr-IN" sz="2100" dirty="0"/>
              <a:t>-----&gt; Kitchen is finished. (1m4.44s) </a:t>
            </a:r>
            <a:endParaRPr lang="en-US" sz="2100" dirty="0"/>
          </a:p>
        </p:txBody>
      </p:sp>
      <p:sp>
        <p:nvSpPr>
          <p:cNvPr id="9" name="Text Placeholder 8"/>
          <p:cNvSpPr>
            <a:spLocks noGrp="1"/>
          </p:cNvSpPr>
          <p:nvPr>
            <p:ph type="body" sz="quarter" idx="11"/>
          </p:nvPr>
        </p:nvSpPr>
        <p:spPr/>
        <p:txBody>
          <a:bodyPr/>
          <a:lstStyle/>
          <a:p>
            <a:r>
              <a:rPr lang="en-US" dirty="0"/>
              <a:t>$ delivery local </a:t>
            </a:r>
            <a:r>
              <a:rPr lang="en-US" dirty="0" smtClean="0"/>
              <a:t>smoke</a:t>
            </a:r>
            <a:endParaRPr lang="en-US" dirty="0"/>
          </a:p>
        </p:txBody>
      </p:sp>
      <p:sp>
        <p:nvSpPr>
          <p:cNvPr id="7" name="Title 6"/>
          <p:cNvSpPr>
            <a:spLocks noGrp="1"/>
          </p:cNvSpPr>
          <p:nvPr>
            <p:ph type="title"/>
          </p:nvPr>
        </p:nvSpPr>
        <p:spPr/>
        <p:txBody>
          <a:bodyPr/>
          <a:lstStyle/>
          <a:p>
            <a:r>
              <a:rPr lang="en-US" dirty="0" smtClean="0"/>
              <a:t>Run the integration tests</a:t>
            </a:r>
            <a:endParaRPr lang="en-US" dirty="0"/>
          </a:p>
        </p:txBody>
      </p:sp>
    </p:spTree>
    <p:extLst>
      <p:ext uri="{BB962C8B-B14F-4D97-AF65-F5344CB8AC3E}">
        <p14:creationId xmlns:p14="http://schemas.microsoft.com/office/powerpoint/2010/main" val="27097323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7" name="Text Placeholder 6"/>
          <p:cNvSpPr>
            <a:spLocks noGrp="1"/>
          </p:cNvSpPr>
          <p:nvPr>
            <p:ph type="body" idx="1"/>
          </p:nvPr>
        </p:nvSpPr>
        <p:spPr/>
        <p:txBody>
          <a:bodyPr>
            <a:normAutofit fontScale="5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p:txBody>
      </p:sp>
      <p:sp>
        <p:nvSpPr>
          <p:cNvPr id="8"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80" y="3216500"/>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814414659"/>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package</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smtClean="0">
                <a:solidFill>
                  <a:srgbClr val="000000"/>
                </a:solidFill>
                <a:latin typeface="Consolas"/>
                <a:cs typeface="Consolas"/>
              </a:rPr>
              <a:t>	</a:t>
            </a:r>
            <a:r>
              <a:rPr lang="en-US" dirty="0">
                <a:solidFill>
                  <a:srgbClr val="000000"/>
                </a:solidFill>
                <a:latin typeface="Monaco"/>
              </a:rPr>
              <a:t>describe package</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a:t>
            </a:r>
            <a:r>
              <a:rPr lang="en-US" b="1" dirty="0">
                <a:solidFill>
                  <a:srgbClr val="204A87"/>
                </a:solidFill>
                <a:latin typeface="Monaco"/>
              </a:rPr>
              <a:t>do</a:t>
            </a:r>
          </a:p>
          <a:p>
            <a:r>
              <a:rPr lang="en-US" dirty="0">
                <a:latin typeface="Monaco"/>
              </a:rPr>
              <a:t>  </a:t>
            </a:r>
            <a:r>
              <a:rPr lang="en-US" dirty="0" smtClean="0">
                <a:latin typeface="Monaco"/>
              </a:rPr>
              <a:t>	  </a:t>
            </a:r>
            <a:r>
              <a:rPr lang="en-US" dirty="0" smtClean="0">
                <a:solidFill>
                  <a:srgbClr val="000000"/>
                </a:solidFill>
                <a:latin typeface="Monaco"/>
              </a:rPr>
              <a:t>it </a:t>
            </a:r>
            <a:r>
              <a:rPr lang="en-US" b="1" dirty="0">
                <a:solidFill>
                  <a:srgbClr val="000000"/>
                </a:solidFill>
                <a:latin typeface="Monaco"/>
              </a:rPr>
              <a:t>{ should </a:t>
            </a:r>
            <a:r>
              <a:rPr lang="en-US" b="1" dirty="0" err="1">
                <a:solidFill>
                  <a:srgbClr val="000000"/>
                </a:solidFill>
                <a:latin typeface="Monaco"/>
              </a:rPr>
              <a:t>be_installed</a:t>
            </a:r>
            <a:r>
              <a:rPr lang="en-US" b="1" dirty="0">
                <a:solidFill>
                  <a:srgbClr val="000000"/>
                </a:solidFill>
                <a:latin typeface="Monaco"/>
              </a:rPr>
              <a:t> }</a:t>
            </a:r>
          </a:p>
          <a:p>
            <a:r>
              <a:rPr lang="en-US" b="1" dirty="0" smtClean="0">
                <a:solidFill>
                  <a:srgbClr val="204A87"/>
                </a:solidFill>
                <a:latin typeface="Monaco"/>
              </a:rPr>
              <a:t>	end</a:t>
            </a:r>
            <a:endParaRPr lang="en-US" b="1" dirty="0" smtClean="0">
              <a:solidFill>
                <a:srgbClr val="204A87"/>
              </a:solidFill>
              <a:latin typeface="Consolas"/>
              <a:cs typeface="Consolas"/>
            </a:endParaRPr>
          </a:p>
          <a:p>
            <a:r>
              <a:rPr lang="en-US" dirty="0" smtClean="0">
                <a:solidFill>
                  <a:srgbClr val="000000"/>
                </a:solidFill>
              </a:rPr>
              <a:t>where</a:t>
            </a:r>
          </a:p>
          <a:p>
            <a:r>
              <a:rPr lang="en-US" b="1" dirty="0" smtClean="0">
                <a:solidFill>
                  <a:srgbClr val="4E9A06"/>
                </a:solidFill>
                <a:latin typeface="Consolas"/>
                <a:cs typeface="Consolas"/>
              </a:rPr>
              <a:t>	</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must specify the </a:t>
            </a:r>
            <a:r>
              <a:rPr lang="en-US" b="1" dirty="0">
                <a:solidFill>
                  <a:srgbClr val="204A87"/>
                </a:solidFill>
                <a:latin typeface="Monaco"/>
              </a:rPr>
              <a:t>name </a:t>
            </a:r>
            <a:r>
              <a:rPr lang="en-US" b="1" dirty="0">
                <a:solidFill>
                  <a:srgbClr val="000000"/>
                </a:solidFill>
                <a:latin typeface="Monaco"/>
              </a:rPr>
              <a:t>of a package, such as </a:t>
            </a:r>
            <a:r>
              <a:rPr lang="en-US" b="1" dirty="0">
                <a:solidFill>
                  <a:srgbClr val="4E9A06"/>
                </a:solidFill>
                <a:latin typeface="Monaco"/>
              </a:rPr>
              <a:t>'</a:t>
            </a:r>
            <a:r>
              <a:rPr lang="en-US" b="1" dirty="0" err="1">
                <a:solidFill>
                  <a:srgbClr val="4E9A06"/>
                </a:solidFill>
                <a:latin typeface="Monaco"/>
              </a:rPr>
              <a:t>nginx</a:t>
            </a:r>
            <a:r>
              <a:rPr lang="en-US" b="1" dirty="0">
                <a:solidFill>
                  <a:srgbClr val="4E9A06"/>
                </a:solidFill>
                <a:latin typeface="Monaco"/>
              </a:rPr>
              <a:t>'</a:t>
            </a:r>
          </a:p>
          <a:p>
            <a:r>
              <a:rPr lang="en-US" dirty="0" smtClean="0">
                <a:solidFill>
                  <a:srgbClr val="000000"/>
                </a:solidFill>
                <a:latin typeface="Monaco"/>
              </a:rPr>
              <a:t>	</a:t>
            </a:r>
            <a:r>
              <a:rPr lang="en-US" dirty="0" err="1" smtClean="0">
                <a:solidFill>
                  <a:srgbClr val="000000"/>
                </a:solidFill>
                <a:latin typeface="Monaco"/>
              </a:rPr>
              <a:t>be_installed</a:t>
            </a:r>
            <a:r>
              <a:rPr lang="en-US" dirty="0" smtClean="0">
                <a:solidFill>
                  <a:srgbClr val="000000"/>
                </a:solidFill>
                <a:latin typeface="Monaco"/>
              </a:rPr>
              <a:t> </a:t>
            </a:r>
            <a:r>
              <a:rPr lang="en-US" dirty="0">
                <a:solidFill>
                  <a:srgbClr val="000000"/>
                </a:solidFill>
                <a:latin typeface="Monaco"/>
              </a:rPr>
              <a:t>is a valid matcher </a:t>
            </a:r>
            <a:r>
              <a:rPr lang="en-US" b="1" dirty="0">
                <a:solidFill>
                  <a:srgbClr val="204A87"/>
                </a:solidFill>
                <a:latin typeface="Monaco"/>
              </a:rPr>
              <a:t>for </a:t>
            </a:r>
            <a:r>
              <a:rPr lang="en-US" b="1" dirty="0">
                <a:solidFill>
                  <a:srgbClr val="000000"/>
                </a:solidFill>
                <a:latin typeface="Monaco"/>
              </a:rPr>
              <a:t>this resource</a:t>
            </a:r>
          </a:p>
          <a:p>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6" y="6947134"/>
            <a:ext cx="13893821" cy="1200329"/>
          </a:xfrm>
          <a:prstGeom prst="rect">
            <a:avLst/>
          </a:prstGeom>
          <a:noFill/>
        </p:spPr>
        <p:txBody>
          <a:bodyPr wrap="square" lIns="91439" tIns="45720" rIns="91439" bIns="45720" rtlCol="0">
            <a:spAutoFit/>
          </a:bodyPr>
          <a:lstStyle/>
          <a:p>
            <a:pPr algn="ctr"/>
            <a:r>
              <a:rPr lang="en-US" sz="3600" dirty="0">
                <a:solidFill>
                  <a:srgbClr val="FFFFFF"/>
                </a:solidFill>
              </a:rPr>
              <a:t>Use the package resource to test if the named package and/or package version is installed on the system.</a:t>
            </a:r>
          </a:p>
        </p:txBody>
      </p:sp>
    </p:spTree>
    <p:extLst>
      <p:ext uri="{BB962C8B-B14F-4D97-AF65-F5344CB8AC3E}">
        <p14:creationId xmlns:p14="http://schemas.microsoft.com/office/powerpoint/2010/main" val="222582732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service</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service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service_name</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6" y="6947134"/>
            <a:ext cx="13893821" cy="1200329"/>
          </a:xfrm>
          <a:prstGeom prst="rect">
            <a:avLst/>
          </a:prstGeom>
          <a:noFill/>
        </p:spPr>
        <p:txBody>
          <a:bodyPr wrap="square" lIns="91439" tIns="45720" rIns="91439" bIns="45720" rtlCol="0">
            <a:spAutoFit/>
          </a:bodyPr>
          <a:lstStyle/>
          <a:p>
            <a:pPr algn="ctr"/>
            <a:r>
              <a:rPr lang="en-US" sz="3600" dirty="0">
                <a:solidFill>
                  <a:srgbClr val="FFFFFF"/>
                </a:solidFill>
              </a:rPr>
              <a:t>Use the service resource to test if the named service is installed, running and/or enabled.</a:t>
            </a:r>
          </a:p>
        </p:txBody>
      </p:sp>
    </p:spTree>
    <p:extLst>
      <p:ext uri="{BB962C8B-B14F-4D97-AF65-F5344CB8AC3E}">
        <p14:creationId xmlns:p14="http://schemas.microsoft.com/office/powerpoint/2010/main" val="357171140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port</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514</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6" y="6947134"/>
            <a:ext cx="13893821" cy="1200329"/>
          </a:xfrm>
          <a:prstGeom prst="rect">
            <a:avLst/>
          </a:prstGeom>
          <a:noFill/>
        </p:spPr>
        <p:txBody>
          <a:bodyPr wrap="square" lIns="91439" tIns="45720" rIns="91439" bIns="45720" rtlCol="0">
            <a:spAutoFit/>
          </a:bodyPr>
          <a:lstStyle/>
          <a:p>
            <a:pPr algn="ctr"/>
            <a:r>
              <a:rPr lang="en-US" sz="3600" dirty="0">
                <a:solidFill>
                  <a:srgbClr val="FFFFFF"/>
                </a:solidFill>
              </a:rPr>
              <a:t>Use the port </a:t>
            </a:r>
            <a:r>
              <a:rPr lang="en-US" sz="3600" dirty="0" err="1">
                <a:solidFill>
                  <a:srgbClr val="FFFFFF"/>
                </a:solidFill>
              </a:rPr>
              <a:t>InSpec</a:t>
            </a:r>
            <a:r>
              <a:rPr lang="en-US" sz="3600" dirty="0">
                <a:solidFill>
                  <a:srgbClr val="FFFFFF"/>
                </a:solidFill>
              </a:rPr>
              <a:t> audit resource to test basic port properties, such as port, process, if it’s listening.</a:t>
            </a:r>
          </a:p>
        </p:txBody>
      </p:sp>
    </p:spTree>
    <p:extLst>
      <p:ext uri="{BB962C8B-B14F-4D97-AF65-F5344CB8AC3E}">
        <p14:creationId xmlns:p14="http://schemas.microsoft.com/office/powerpoint/2010/main" val="4604829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mr-IN" dirty="0"/>
              <a:t>System Package                                                                                                               </a:t>
            </a:r>
          </a:p>
          <a:p>
            <a:r>
              <a:rPr lang="mr-IN" dirty="0"/>
              <a:t>   ∅  httpd should be installed                                                                                              </a:t>
            </a:r>
          </a:p>
          <a:p>
            <a:r>
              <a:rPr lang="mr-IN" dirty="0"/>
              <a:t>   expected that `System Package httpd` is installed                                                                         </a:t>
            </a:r>
          </a:p>
          <a:p>
            <a:r>
              <a:rPr lang="mr-IN" dirty="0"/>
              <a:t>Service httpd                                                                                                                </a:t>
            </a:r>
          </a:p>
          <a:p>
            <a:r>
              <a:rPr lang="mr-IN" dirty="0"/>
              <a:t>   ∅  should be running                                                                                                      </a:t>
            </a:r>
          </a:p>
          <a:p>
            <a:r>
              <a:rPr lang="mr-IN" dirty="0"/>
              <a:t>   expected that `Service httpd` is running                                                                                  </a:t>
            </a:r>
          </a:p>
          <a:p>
            <a:r>
              <a:rPr lang="mr-IN" dirty="0"/>
              <a:t>   ∅  should be enabled                                                                                                      </a:t>
            </a:r>
          </a:p>
          <a:p>
            <a:r>
              <a:rPr lang="mr-IN" dirty="0"/>
              <a:t>   expected that `Service httpd` is enabled                                                                                  </a:t>
            </a:r>
          </a:p>
          <a:p>
            <a:r>
              <a:rPr lang="mr-IN" dirty="0"/>
              <a:t>Port 80                                                                                                                      </a:t>
            </a:r>
          </a:p>
          <a:p>
            <a:r>
              <a:rPr lang="mr-IN" dirty="0"/>
              <a:t>   ∅  should be listening                                                                                                    </a:t>
            </a:r>
          </a:p>
          <a:p>
            <a:r>
              <a:rPr lang="mr-IN" dirty="0"/>
              <a:t>   expected `Port 80.listening?` to return true, got false                                                                   </a:t>
            </a:r>
          </a:p>
          <a:p>
            <a:r>
              <a:rPr lang="mr-IN" dirty="0"/>
              <a:t>                                                                                                                             </a:t>
            </a:r>
          </a:p>
          <a:p>
            <a:r>
              <a:rPr lang="mr-IN" dirty="0"/>
              <a:t>Test Summary: 0 successful, 4 failures, 0 skipped</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78989739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7" name="Text Placeholder 6"/>
          <p:cNvSpPr>
            <a:spLocks noGrp="1"/>
          </p:cNvSpPr>
          <p:nvPr>
            <p:ph type="body" idx="1"/>
          </p:nvPr>
        </p:nvSpPr>
        <p:spPr/>
        <p:txBody>
          <a:bodyPr>
            <a:normAutofit/>
          </a:bodyPr>
          <a:lstStyle/>
          <a:p>
            <a:r>
              <a:rPr lang="en-US" dirty="0">
                <a:solidFill>
                  <a:srgbClr val="000000"/>
                </a:solidFill>
                <a:latin typeface="Monaco"/>
              </a:rPr>
              <a:t>package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dirty="0">
                <a:solidFill>
                  <a:srgbClr val="4E9A06"/>
                </a:solidFill>
                <a:latin typeface="Monaco"/>
              </a:rPr>
              <a:t>:install</a:t>
            </a:r>
          </a:p>
          <a:p>
            <a:r>
              <a:rPr lang="en-US" b="1" dirty="0">
                <a:solidFill>
                  <a:srgbClr val="204A87"/>
                </a:solidFill>
                <a:latin typeface="Monaco"/>
              </a:rPr>
              <a:t>end</a:t>
            </a:r>
          </a:p>
          <a:p>
            <a:endParaRPr lang="en-US" dirty="0">
              <a:latin typeface="Monaco"/>
            </a:endParaRPr>
          </a:p>
          <a:p>
            <a:r>
              <a:rPr lang="en-US" dirty="0">
                <a:solidFill>
                  <a:srgbClr val="000000"/>
                </a:solidFill>
                <a:latin typeface="Monaco"/>
              </a:rPr>
              <a:t>service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b="1" dirty="0">
                <a:solidFill>
                  <a:srgbClr val="CE5C00"/>
                </a:solidFill>
                <a:latin typeface="Monaco"/>
              </a:rPr>
              <a:t>[ </a:t>
            </a:r>
            <a:r>
              <a:rPr lang="en-US" b="1" dirty="0">
                <a:solidFill>
                  <a:srgbClr val="4E9A06"/>
                </a:solidFill>
                <a:latin typeface="Monaco"/>
              </a:rPr>
              <a:t>:start</a:t>
            </a:r>
            <a:r>
              <a:rPr lang="en-US" b="1" dirty="0">
                <a:solidFill>
                  <a:srgbClr val="000000"/>
                </a:solidFill>
                <a:latin typeface="Monaco"/>
              </a:rPr>
              <a:t>, </a:t>
            </a:r>
            <a:r>
              <a:rPr lang="en-US" b="1" dirty="0">
                <a:solidFill>
                  <a:srgbClr val="4E9A06"/>
                </a:solidFill>
                <a:latin typeface="Monaco"/>
              </a:rPr>
              <a:t>:enable </a:t>
            </a:r>
            <a:r>
              <a:rPr lang="en-US" b="1" dirty="0">
                <a:solidFill>
                  <a:srgbClr val="CE5C00"/>
                </a:solidFill>
                <a:latin typeface="Monaco"/>
              </a:rPr>
              <a:t>]</a:t>
            </a:r>
          </a:p>
          <a:p>
            <a:r>
              <a:rPr lang="en-US" b="1" dirty="0">
                <a:solidFill>
                  <a:srgbClr val="204A87"/>
                </a:solidFill>
                <a:latin typeface="Monaco"/>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80"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13225922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0.xml><?xml version="1.0" encoding="utf-8"?>
<a:theme xmlns:a="http://schemas.openxmlformats.org/drawingml/2006/main" name="3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1.xml><?xml version="1.0" encoding="utf-8"?>
<a:theme xmlns:a="http://schemas.openxmlformats.org/drawingml/2006/main" name="Default Theme">
  <a:themeElements>
    <a:clrScheme name="Custom 1">
      <a:dk1>
        <a:srgbClr val="000000"/>
      </a:dk1>
      <a:lt1>
        <a:srgbClr val="FFFFFF"/>
      </a:lt1>
      <a:dk2>
        <a:srgbClr val="2F3336"/>
      </a:dk2>
      <a:lt2>
        <a:srgbClr val="5AA1DA"/>
      </a:lt2>
      <a:accent1>
        <a:srgbClr val="F18B21"/>
      </a:accent1>
      <a:accent2>
        <a:srgbClr val="3F5364"/>
      </a:accent2>
      <a:accent3>
        <a:srgbClr val="6BB2E2"/>
      </a:accent3>
      <a:accent4>
        <a:srgbClr val="5AB7B2"/>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Chef2016full">
  <a:themeElements>
    <a:clrScheme name="Custom 3">
      <a:dk1>
        <a:srgbClr val="000000"/>
      </a:dk1>
      <a:lt1>
        <a:srgbClr val="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3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4.xml><?xml version="1.0" encoding="utf-8"?>
<a:theme xmlns:a="http://schemas.openxmlformats.org/drawingml/2006/main" name="4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5.xml><?xml version="1.0" encoding="utf-8"?>
<a:theme xmlns:a="http://schemas.openxmlformats.org/drawingml/2006/main" name="5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6.xml><?xml version="1.0" encoding="utf-8"?>
<a:theme xmlns:a="http://schemas.openxmlformats.org/drawingml/2006/main" name="4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7.xml><?xml version="1.0" encoding="utf-8"?>
<a:theme xmlns:a="http://schemas.openxmlformats.org/drawingml/2006/main" name="5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8.xml><?xml version="1.0" encoding="utf-8"?>
<a:theme xmlns:a="http://schemas.openxmlformats.org/drawingml/2006/main" name="6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9.xml><?xml version="1.0" encoding="utf-8"?>
<a:theme xmlns:a="http://schemas.openxmlformats.org/drawingml/2006/main" name="7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0.xml><?xml version="1.0" encoding="utf-8"?>
<a:theme xmlns:a="http://schemas.openxmlformats.org/drawingml/2006/main" name="8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1.xml><?xml version="1.0" encoding="utf-8"?>
<a:theme xmlns:a="http://schemas.openxmlformats.org/drawingml/2006/main" name="6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7.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8.xml><?xml version="1.0" encoding="utf-8"?>
<a:theme xmlns:a="http://schemas.openxmlformats.org/drawingml/2006/main" name="2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9.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Template-FW</Template>
  <TotalTime>1915</TotalTime>
  <Words>5861</Words>
  <Application>Microsoft Macintosh PowerPoint</Application>
  <PresentationFormat>Custom</PresentationFormat>
  <Paragraphs>1171</Paragraphs>
  <Slides>117</Slides>
  <Notes>35</Notes>
  <HiddenSlides>3</HiddenSlides>
  <MMClips>3</MMClips>
  <ScaleCrop>false</ScaleCrop>
  <HeadingPairs>
    <vt:vector size="4" baseType="variant">
      <vt:variant>
        <vt:lpstr>Theme</vt:lpstr>
      </vt:variant>
      <vt:variant>
        <vt:i4>21</vt:i4>
      </vt:variant>
      <vt:variant>
        <vt:lpstr>Slide Titles</vt:lpstr>
      </vt:variant>
      <vt:variant>
        <vt:i4>117</vt:i4>
      </vt:variant>
    </vt:vector>
  </HeadingPairs>
  <TitlesOfParts>
    <vt:vector size="138" baseType="lpstr">
      <vt:lpstr>Base</vt:lpstr>
      <vt:lpstr>Interaction</vt:lpstr>
      <vt:lpstr>1_Chef template 2017</vt:lpstr>
      <vt:lpstr>2_Chef template 2017</vt:lpstr>
      <vt:lpstr>3_Chef template 2017</vt:lpstr>
      <vt:lpstr>1_Base</vt:lpstr>
      <vt:lpstr>1_Interaction</vt:lpstr>
      <vt:lpstr>2_Base</vt:lpstr>
      <vt:lpstr>2_Interaction</vt:lpstr>
      <vt:lpstr>3_Base</vt:lpstr>
      <vt:lpstr>Default Theme</vt:lpstr>
      <vt:lpstr>1_Chef2016full</vt:lpstr>
      <vt:lpstr>3_Interaction</vt:lpstr>
      <vt:lpstr>4_Base</vt:lpstr>
      <vt:lpstr>5_Base</vt:lpstr>
      <vt:lpstr>4_Interaction</vt:lpstr>
      <vt:lpstr>5_Interaction</vt:lpstr>
      <vt:lpstr>6_Base</vt:lpstr>
      <vt:lpstr>7_Base</vt:lpstr>
      <vt:lpstr>8_Base</vt:lpstr>
      <vt:lpstr>6_Interaction</vt:lpstr>
      <vt:lpstr>Introduction to InSpec</vt:lpstr>
      <vt:lpstr>Agenda</vt:lpstr>
      <vt:lpstr>Objectives</vt:lpstr>
      <vt:lpstr>Infrastructure as Code</vt:lpstr>
      <vt:lpstr>Infrastructure as Code</vt:lpstr>
      <vt:lpstr>Infrastructure as Code</vt:lpstr>
      <vt:lpstr>Test-driven Development</vt:lpstr>
      <vt:lpstr>Software Testing and Why it Matters</vt:lpstr>
      <vt:lpstr>Remember…</vt:lpstr>
      <vt:lpstr>Integration Testing – Add tests</vt:lpstr>
      <vt:lpstr>Integration Testing - Run the tests</vt:lpstr>
      <vt:lpstr>Integration Testing - Run the tests</vt:lpstr>
      <vt:lpstr>Integration Testing – Make a change</vt:lpstr>
      <vt:lpstr>Integration Testing – Apply the change</vt:lpstr>
      <vt:lpstr>Integration Testing – Apply the change</vt:lpstr>
      <vt:lpstr>Integration Testing – Run the tests</vt:lpstr>
      <vt:lpstr>Integration Testing – Run the tests</vt:lpstr>
      <vt:lpstr>InSpec</vt:lpstr>
      <vt:lpstr>PowerPoint Presentation</vt:lpstr>
      <vt:lpstr>Compliance as Code</vt:lpstr>
      <vt:lpstr>SSH Control</vt:lpstr>
      <vt:lpstr>Mapping Compliance Document to InSpec</vt:lpstr>
      <vt:lpstr>Mapping Compliance Document to InSpec</vt:lpstr>
      <vt:lpstr>Mapping Compliance Document to InSpec</vt:lpstr>
      <vt:lpstr>Mapping Compliance Document to InSpec</vt:lpstr>
      <vt:lpstr>Differences in verifying compliance policy</vt:lpstr>
      <vt:lpstr>InSpec</vt:lpstr>
      <vt:lpstr>InSpec</vt:lpstr>
      <vt:lpstr>Different ways to run InSpec</vt:lpstr>
      <vt:lpstr>InSpec</vt:lpstr>
      <vt:lpstr>InSpec</vt:lpstr>
      <vt:lpstr>InSpec</vt:lpstr>
      <vt:lpstr>Continuous Workflow</vt:lpstr>
      <vt:lpstr>InSpec</vt:lpstr>
      <vt:lpstr>InSpec CLI</vt:lpstr>
      <vt:lpstr>Objectives</vt:lpstr>
      <vt:lpstr>Ensure SSH Protocol is set to 2</vt:lpstr>
      <vt:lpstr>Compliance Mandate</vt:lpstr>
      <vt:lpstr>Run InSpec</vt:lpstr>
      <vt:lpstr>Questions</vt:lpstr>
      <vt:lpstr>Build scaffold for an ssh profile</vt:lpstr>
      <vt:lpstr>Open the example control</vt:lpstr>
      <vt:lpstr>Execute the example control</vt:lpstr>
      <vt:lpstr>Rename the example control</vt:lpstr>
      <vt:lpstr>Rewrite the control</vt:lpstr>
      <vt:lpstr>Execute the control</vt:lpstr>
      <vt:lpstr>Wait a minute…</vt:lpstr>
      <vt:lpstr>PowerPoint Presentation</vt:lpstr>
      <vt:lpstr>PowerPoint Presentation</vt:lpstr>
      <vt:lpstr>PowerPoint Presentation</vt:lpstr>
      <vt:lpstr>PowerPoint Presentation</vt:lpstr>
      <vt:lpstr>File Resource</vt:lpstr>
      <vt:lpstr>Test if a file exists</vt:lpstr>
      <vt:lpstr>Test if a path is a directory</vt:lpstr>
      <vt:lpstr>Content Matcher</vt:lpstr>
      <vt:lpstr>Ensure SSH Protocol is set to 2</vt:lpstr>
      <vt:lpstr>There are some problems!</vt:lpstr>
      <vt:lpstr>Refactor our control</vt:lpstr>
      <vt:lpstr>Which resource</vt:lpstr>
      <vt:lpstr>Refactored Control</vt:lpstr>
      <vt:lpstr>Resource:  sshd_config</vt:lpstr>
      <vt:lpstr>Execute the control</vt:lpstr>
      <vt:lpstr>Refactor our control</vt:lpstr>
      <vt:lpstr>Execute profile on a remote machine</vt:lpstr>
      <vt:lpstr>Different ways to run InSpec</vt:lpstr>
      <vt:lpstr>Execute the control</vt:lpstr>
      <vt:lpstr>Execute profile on a remote machine</vt:lpstr>
      <vt:lpstr>Enrich our profile</vt:lpstr>
      <vt:lpstr>Compliance Mandate</vt:lpstr>
      <vt:lpstr>Server Control</vt:lpstr>
      <vt:lpstr>Enriched Server Control</vt:lpstr>
      <vt:lpstr>PowerPoint Presentation</vt:lpstr>
      <vt:lpstr>Compliance Profile Severity Mapping</vt:lpstr>
      <vt:lpstr>Execute the control</vt:lpstr>
      <vt:lpstr>Enrich our profile</vt:lpstr>
      <vt:lpstr>Objectives</vt:lpstr>
      <vt:lpstr>InSpec for Integration Testing</vt:lpstr>
      <vt:lpstr>Simple Web Server Cookbook</vt:lpstr>
      <vt:lpstr>Create a directory for cookbooks</vt:lpstr>
      <vt:lpstr>Move into the directory for cookbooks</vt:lpstr>
      <vt:lpstr>Generate an apache cookbook</vt:lpstr>
      <vt:lpstr>Move into the apache cookbook’s directory</vt:lpstr>
      <vt:lpstr>Remember…</vt:lpstr>
      <vt:lpstr>Remember…</vt:lpstr>
      <vt:lpstr>Test-driven Development</vt:lpstr>
      <vt:lpstr>Software Testing and Why it Matters</vt:lpstr>
      <vt:lpstr>What can delivery local do?</vt:lpstr>
      <vt:lpstr>PowerPoint Presentation</vt:lpstr>
      <vt:lpstr>Update the Kitchen Configuration</vt:lpstr>
      <vt:lpstr>Update the Kitchen Configuration</vt:lpstr>
      <vt:lpstr>Final .kitchen.yml</vt:lpstr>
      <vt:lpstr>List Kitchen Instances</vt:lpstr>
      <vt:lpstr>Run the integration tests</vt:lpstr>
      <vt:lpstr>Integration Testing – Add tests</vt:lpstr>
      <vt:lpstr>Resource:  package</vt:lpstr>
      <vt:lpstr>Resource:  service</vt:lpstr>
      <vt:lpstr>Resource:  port</vt:lpstr>
      <vt:lpstr>Run the Integration Test</vt:lpstr>
      <vt:lpstr>Integration Testing – Make a change</vt:lpstr>
      <vt:lpstr>Apply the change</vt:lpstr>
      <vt:lpstr>Run the Integration Test</vt:lpstr>
      <vt:lpstr>Integration Testing – Run the tests</vt:lpstr>
      <vt:lpstr>Simple Web Server Cookbook</vt:lpstr>
      <vt:lpstr>Software Testing and Why it Matters</vt:lpstr>
      <vt:lpstr>Additional Testing</vt:lpstr>
      <vt:lpstr>Objectives</vt:lpstr>
      <vt:lpstr>Further Resources</vt:lpstr>
      <vt:lpstr>Community Resources</vt:lpstr>
      <vt:lpstr>PowerPoint Presentation</vt:lpstr>
      <vt:lpstr>PowerPoint Presentation</vt:lpstr>
      <vt:lpstr>Objectives</vt:lpstr>
      <vt:lpstr>More hands-on Exercises</vt:lpstr>
      <vt:lpstr>Remediate ssh Protocol</vt:lpstr>
      <vt:lpstr>Build additional CIS controls</vt:lpstr>
      <vt:lpstr>Supermarket Profiles</vt:lpstr>
      <vt:lpstr>Unit Testing</vt:lpstr>
      <vt:lpstr>Introduction to InSpec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Nathen Harvey</cp:lastModifiedBy>
  <cp:revision>274</cp:revision>
  <cp:lastPrinted>2017-01-25T22:54:33Z</cp:lastPrinted>
  <dcterms:created xsi:type="dcterms:W3CDTF">2015-11-10T15:58:30Z</dcterms:created>
  <dcterms:modified xsi:type="dcterms:W3CDTF">2017-01-26T17:56:50Z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